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9" r:id="rId2"/>
    <p:sldId id="396" r:id="rId3"/>
    <p:sldId id="404" r:id="rId4"/>
    <p:sldId id="412" r:id="rId5"/>
    <p:sldId id="399" r:id="rId6"/>
    <p:sldId id="400" r:id="rId7"/>
    <p:sldId id="401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41F"/>
    <a:srgbClr val="224D1F"/>
    <a:srgbClr val="295D25"/>
    <a:srgbClr val="5F781A"/>
    <a:srgbClr val="29330B"/>
    <a:srgbClr val="C8E5AD"/>
    <a:srgbClr val="ABE7AC"/>
    <a:srgbClr val="B11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" y="28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99116319255731E-2"/>
          <c:y val="9.1158623276974771E-2"/>
          <c:w val="0.87400318979266345"/>
          <c:h val="0.75967845546671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Томская обл.</c:v>
                </c:pt>
              </c:strCache>
            </c:strRef>
          </c:tx>
          <c:spPr>
            <a:solidFill>
              <a:schemeClr val="accent3"/>
            </a:solidFill>
            <a:ln w="55726">
              <a:noFill/>
              <a:prstDash val="solid"/>
            </a:ln>
          </c:spPr>
          <c:invertIfNegative val="0"/>
          <c:trendline>
            <c:name>Россия, тенденция</c:name>
            <c:spPr>
              <a:ln w="55726">
                <a:solidFill>
                  <a:srgbClr val="FF0000"/>
                </a:solidFill>
                <a:prstDash val="solid"/>
              </a:ln>
            </c:spPr>
            <c:trendlineType val="exp"/>
            <c:dispRSqr val="0"/>
            <c:dispEq val="0"/>
          </c:trendline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12.8</c:v>
                </c:pt>
                <c:pt idx="1">
                  <c:v>5.6</c:v>
                </c:pt>
                <c:pt idx="2">
                  <c:v>5.5</c:v>
                </c:pt>
                <c:pt idx="3">
                  <c:v>5.9</c:v>
                </c:pt>
                <c:pt idx="4">
                  <c:v>6.4</c:v>
                </c:pt>
                <c:pt idx="5">
                  <c:v>6.8</c:v>
                </c:pt>
                <c:pt idx="6">
                  <c:v>11.9</c:v>
                </c:pt>
                <c:pt idx="7">
                  <c:v>15.7</c:v>
                </c:pt>
                <c:pt idx="8">
                  <c:v>17.5</c:v>
                </c:pt>
                <c:pt idx="9">
                  <c:v>21.5</c:v>
                </c:pt>
                <c:pt idx="10">
                  <c:v>32</c:v>
                </c:pt>
                <c:pt idx="11">
                  <c:v>189.8</c:v>
                </c:pt>
                <c:pt idx="12">
                  <c:v>162</c:v>
                </c:pt>
                <c:pt idx="13">
                  <c:v>164.7</c:v>
                </c:pt>
                <c:pt idx="14">
                  <c:v>118.5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890048"/>
        <c:axId val="217998640"/>
      </c:barChart>
      <c:catAx>
        <c:axId val="21789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1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7998640"/>
        <c:crosses val="autoZero"/>
        <c:auto val="1"/>
        <c:lblAlgn val="ctr"/>
        <c:lblOffset val="100"/>
        <c:noMultiLvlLbl val="0"/>
      </c:catAx>
      <c:valAx>
        <c:axId val="217998640"/>
        <c:scaling>
          <c:orientation val="minMax"/>
          <c:max val="190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dirty="0" smtClean="0"/>
                  <a:t>ИП на 100 тыс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71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7890048"/>
        <c:crosses val="autoZero"/>
        <c:crossBetween val="between"/>
      </c:valAx>
      <c:spPr>
        <a:noFill/>
        <a:ln w="37151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"/>
          <c:y val="0.86684073107049608"/>
          <c:w val="7.2595274390606975E-3"/>
          <c:h val="7.09010273763568E-3"/>
        </c:manualLayout>
      </c:layout>
      <c:overlay val="0"/>
      <c:spPr>
        <a:noFill/>
        <a:ln w="37151">
          <a:noFill/>
        </a:ln>
      </c:spPr>
      <c:txPr>
        <a:bodyPr/>
        <a:lstStyle/>
        <a:p>
          <a:pPr>
            <a:defRPr sz="1609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tx1">
            <a:lumMod val="85000"/>
          </a:schemeClr>
        </a:gs>
        <a:gs pos="58000">
          <a:schemeClr val="tx1">
            <a:lumMod val="95000"/>
          </a:schemeClr>
        </a:gs>
        <a:gs pos="98000">
          <a:schemeClr val="tx1">
            <a:lumMod val="85000"/>
          </a:schemeClr>
        </a:gs>
        <a:gs pos="0">
          <a:schemeClr val="tx1">
            <a:lumMod val="85000"/>
          </a:schemeClr>
        </a:gs>
        <a:gs pos="100000">
          <a:srgbClr val="D9D9D9"/>
        </a:gs>
        <a:gs pos="0">
          <a:schemeClr val="tx1">
            <a:lumMod val="95000"/>
          </a:schemeClr>
        </a:gs>
      </a:gsLst>
      <a:lin ang="5400000" scaled="1"/>
    </a:gradFill>
    <a:ln>
      <a:noFill/>
    </a:ln>
  </c:spPr>
  <c:txPr>
    <a:bodyPr/>
    <a:lstStyle/>
    <a:p>
      <a:pPr>
        <a:defRPr sz="2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8"/>
      <c:rotY val="4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1593352377034911E-3"/>
          <c:w val="1"/>
          <c:h val="0.759618366458143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28332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56665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5666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56665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56665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56665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56665">
                <a:noFill/>
              </a:ln>
            </c:spPr>
          </c:dPt>
          <c:dLbls>
            <c:dLbl>
              <c:idx val="0"/>
              <c:layout>
                <c:manualLayout>
                  <c:x val="-6.6620939823707162E-2"/>
                  <c:y val="-4.2744696575984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31975136269695E-2"/>
                  <c:y val="-1.0493245201912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164353889689683E-2"/>
                  <c:y val="-2.028544995860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829814134091692E-2"/>
                  <c:y val="-3.0603394243601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7"/>
                <c:pt idx="0">
                  <c:v>10 мес. 2014</c:v>
                </c:pt>
                <c:pt idx="2">
                  <c:v>10 мес. 2015</c:v>
                </c:pt>
                <c:pt idx="4">
                  <c:v>10 мес. 2016</c:v>
                </c:pt>
                <c:pt idx="6">
                  <c:v>10 мес. 2017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7"/>
                <c:pt idx="0">
                  <c:v>142.5</c:v>
                </c:pt>
                <c:pt idx="2">
                  <c:v>143.4</c:v>
                </c:pt>
                <c:pt idx="4">
                  <c:v>118.5</c:v>
                </c:pt>
                <c:pt idx="6">
                  <c:v>109.2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box"/>
        <c:axId val="215043864"/>
        <c:axId val="274809232"/>
        <c:axId val="0"/>
      </c:bar3DChart>
      <c:catAx>
        <c:axId val="215043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0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8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7480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480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5043864"/>
        <c:crosses val="autoZero"/>
        <c:crossBetween val="between"/>
      </c:valAx>
      <c:spPr>
        <a:noFill/>
        <a:ln w="566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9114219114218"/>
          <c:y val="0.12777310603164896"/>
          <c:w val="0.83449883449883455"/>
          <c:h val="0.654936740310373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половой</c:v>
                </c:pt>
              </c:strCache>
            </c:strRef>
          </c:tx>
          <c:spPr>
            <a:solidFill>
              <a:srgbClr val="92D050"/>
            </a:solidFill>
            <a:ln w="24780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495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10 м. 2017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18.2</c:v>
                </c:pt>
                <c:pt idx="1">
                  <c:v>31.7</c:v>
                </c:pt>
                <c:pt idx="2">
                  <c:v>39.700000000000003</c:v>
                </c:pt>
                <c:pt idx="3">
                  <c:v>51.2</c:v>
                </c:pt>
                <c:pt idx="4">
                  <c:v>56.3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парентеральный</c:v>
                </c:pt>
              </c:strCache>
            </c:strRef>
          </c:tx>
          <c:spPr>
            <a:solidFill>
              <a:schemeClr val="accent3"/>
            </a:solidFill>
            <a:ln w="24780">
              <a:noFill/>
              <a:prstDash val="solid"/>
            </a:ln>
          </c:spPr>
          <c:invertIfNegative val="0"/>
          <c:dLbls>
            <c:dLbl>
              <c:idx val="1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 w="4956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495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10 м. 2017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81.3</c:v>
                </c:pt>
                <c:pt idx="1">
                  <c:v>66.900000000000006</c:v>
                </c:pt>
                <c:pt idx="2">
                  <c:v>58.7</c:v>
                </c:pt>
                <c:pt idx="3">
                  <c:v>47.5</c:v>
                </c:pt>
                <c:pt idx="4">
                  <c:v>42.5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вертикальный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24780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Sheet1!$A$3:$A$7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10 м. 2017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0.5</c:v>
                </c:pt>
                <c:pt idx="1">
                  <c:v>1.4</c:v>
                </c:pt>
                <c:pt idx="2">
                  <c:v>1.6</c:v>
                </c:pt>
                <c:pt idx="3">
                  <c:v>1.3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4809624"/>
        <c:axId val="274807272"/>
      </c:barChart>
      <c:catAx>
        <c:axId val="27480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1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1" b="1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74807272"/>
        <c:crosses val="autoZero"/>
        <c:auto val="1"/>
        <c:lblAlgn val="ctr"/>
        <c:lblOffset val="100"/>
        <c:noMultiLvlLbl val="0"/>
      </c:catAx>
      <c:valAx>
        <c:axId val="27480727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3200" b="1"/>
                </a:pPr>
                <a:r>
                  <a:rPr lang="ru-RU" sz="3200" b="1" dirty="0" smtClean="0"/>
                  <a:t>%</a:t>
                </a:r>
                <a:endParaRPr lang="ru-RU" sz="3200" b="1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1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1" b="1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74809624"/>
        <c:crosses val="autoZero"/>
        <c:crossBetween val="between"/>
      </c:valAx>
      <c:spPr>
        <a:noFill/>
        <a:ln w="49560">
          <a:noFill/>
        </a:ln>
      </c:spPr>
    </c:plotArea>
    <c:legend>
      <c:legendPos val="r"/>
      <c:layout>
        <c:manualLayout>
          <c:xMode val="edge"/>
          <c:yMode val="edge"/>
          <c:x val="6.75990675990676E-2"/>
          <c:y val="0.88005160155951379"/>
          <c:w val="0.9324009674106305"/>
          <c:h val="0.1199483984404862"/>
        </c:manualLayout>
      </c:layout>
      <c:overlay val="0"/>
      <c:spPr>
        <a:noFill/>
        <a:ln w="49560">
          <a:noFill/>
        </a:ln>
      </c:spPr>
      <c:txPr>
        <a:bodyPr/>
        <a:lstStyle/>
        <a:p>
          <a:pPr>
            <a:defRPr sz="2400" b="1" i="0" u="none" strike="noStrike" baseline="0">
              <a:solidFill>
                <a:schemeClr val="bg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64" b="1" i="0" u="none" strike="noStrike" baseline="0">
                <a:solidFill>
                  <a:srgbClr val="FFFF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49187935034802782"/>
          <c:y val="2.1367521367521368E-2"/>
        </c:manualLayout>
      </c:layout>
      <c:overlay val="0"/>
      <c:spPr>
        <a:noFill/>
        <a:ln w="26752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201856148491878E-3"/>
          <c:y val="0.15384615384615385"/>
          <c:w val="0.99071925754060319"/>
          <c:h val="0.7264957264957264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3376">
              <a:solidFill>
                <a:srgbClr val="000000"/>
              </a:solidFill>
              <a:prstDash val="solid"/>
            </a:ln>
          </c:spPr>
          <c:explosion val="26"/>
          <c:dPt>
            <c:idx val="0"/>
            <c:bubble3D val="0"/>
            <c:spPr>
              <a:solidFill>
                <a:srgbClr val="00FFFF"/>
              </a:solidFill>
              <a:ln w="1337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1337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CFFFF"/>
              </a:solidFill>
              <a:ln w="1337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800080"/>
              </a:solidFill>
              <a:ln w="1337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99"/>
              </a:solidFill>
              <a:ln w="13376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800080"/>
              </a:solidFill>
              <a:ln w="13376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3376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Sheet1!$B$1:$F$1</c:f>
              <c:strCache>
                <c:ptCount val="5"/>
                <c:pt idx="0">
                  <c:v>работающие</c:v>
                </c:pt>
                <c:pt idx="1">
                  <c:v>неработающие</c:v>
                </c:pt>
                <c:pt idx="2">
                  <c:v>учащиеся</c:v>
                </c:pt>
                <c:pt idx="3">
                  <c:v> МЛС</c:v>
                </c:pt>
                <c:pt idx="4">
                  <c:v>дети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44.2</c:v>
                </c:pt>
                <c:pt idx="1">
                  <c:v>38.299999999999997</c:v>
                </c:pt>
                <c:pt idx="2">
                  <c:v>1.5</c:v>
                </c:pt>
                <c:pt idx="3">
                  <c:v>14.6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7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8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76" b="1" i="0" u="none" strike="noStrike" baseline="0">
                <a:solidFill>
                  <a:srgbClr val="FFFF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49436090225563911"/>
          <c:y val="1.984126984126984E-2"/>
        </c:manualLayout>
      </c:layout>
      <c:overlay val="0"/>
      <c:spPr>
        <a:noFill/>
        <a:ln w="24931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48872180451124E-2"/>
          <c:y val="0.25793650793650796"/>
          <c:w val="0.84962406015037595"/>
          <c:h val="0.714285714285714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2465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 w="1246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1246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CFFCC"/>
              </a:solidFill>
              <a:ln w="12465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12465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800080"/>
              </a:solidFill>
              <a:ln w="12465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9900"/>
              </a:solidFill>
              <a:ln w="1246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506866960687494E-2"/>
                  <c:y val="-0.22933260303938008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2400" dirty="0">
                        <a:solidFill>
                          <a:srgbClr val="C00000"/>
                        </a:solidFill>
                      </a:rPr>
                      <a:t>30-39 </a:t>
                    </a:r>
                    <a:r>
                      <a:rPr lang="ru-RU" sz="2400" dirty="0" smtClean="0">
                        <a:solidFill>
                          <a:srgbClr val="C00000"/>
                        </a:solidFill>
                      </a:rPr>
                      <a:t>лет-49,3%</a:t>
                    </a:r>
                    <a:endParaRPr lang="ru-RU" sz="240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 w="38100">
                  <a:solidFill>
                    <a:srgbClr val="C00000"/>
                  </a:solidFill>
                  <a:prstDash val="solid"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8076330914511"/>
                      <c:h val="0.3883704379165667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7481775817290447E-2"/>
                  <c:y val="-5.145768630904157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600" dirty="0"/>
                      <a:t>20-29 </a:t>
                    </a:r>
                    <a:r>
                      <a:rPr lang="ru-RU" sz="1600" dirty="0" smtClean="0"/>
                      <a:t>лет-22,8%</a:t>
                    </a:r>
                    <a:endParaRPr lang="ru-RU" sz="1600" dirty="0"/>
                  </a:p>
                </c:rich>
              </c:tx>
              <c:spPr>
                <a:solidFill>
                  <a:srgbClr val="FFFFFF"/>
                </a:solidFill>
                <a:ln w="12465">
                  <a:solidFill>
                    <a:srgbClr val="000000"/>
                  </a:solidFill>
                  <a:prstDash val="solid"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950603274304258E-3"/>
                  <c:y val="0.25075503223501039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600" dirty="0" smtClean="0"/>
                      <a:t>40-49 </a:t>
                    </a:r>
                    <a:r>
                      <a:rPr lang="ru-RU" sz="1600" dirty="0"/>
                      <a:t>лет </a:t>
                    </a:r>
                    <a:r>
                      <a:rPr lang="ru-RU" sz="1600" dirty="0" smtClean="0"/>
                      <a:t>-19%</a:t>
                    </a:r>
                    <a:endParaRPr lang="ru-RU" sz="1600" dirty="0"/>
                  </a:p>
                </c:rich>
              </c:tx>
              <c:spPr>
                <a:solidFill>
                  <a:srgbClr val="FFFFFF"/>
                </a:solidFill>
                <a:ln w="12465">
                  <a:solidFill>
                    <a:srgbClr val="000000"/>
                  </a:solidFill>
                  <a:prstDash val="solid"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8605752421379"/>
                      <c:h val="0.3123731586306647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7145564845087008E-2"/>
                  <c:y val="-4.8282879306004951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600" dirty="0"/>
                      <a:t>до 14 </a:t>
                    </a:r>
                    <a:r>
                      <a:rPr lang="ru-RU" sz="1600" dirty="0" smtClean="0"/>
                      <a:t>лет-0,8%</a:t>
                    </a:r>
                    <a:endParaRPr lang="ru-RU" sz="1600" dirty="0"/>
                  </a:p>
                </c:rich>
              </c:tx>
              <c:spPr>
                <a:solidFill>
                  <a:srgbClr val="FFFFFF"/>
                </a:solidFill>
                <a:ln w="12465">
                  <a:solidFill>
                    <a:srgbClr val="000000"/>
                  </a:solidFill>
                  <a:prstDash val="solid"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913180025394531E-2"/>
                  <c:y val="-6.451005637772780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600" dirty="0"/>
                      <a:t>15-19 </a:t>
                    </a:r>
                    <a:r>
                      <a:rPr lang="ru-RU" sz="1600" dirty="0" smtClean="0"/>
                      <a:t>лет-1,8%</a:t>
                    </a:r>
                    <a:endParaRPr lang="ru-RU" sz="1600" dirty="0"/>
                  </a:p>
                </c:rich>
              </c:tx>
              <c:spPr>
                <a:solidFill>
                  <a:srgbClr val="FFFFFF"/>
                </a:solidFill>
                <a:ln w="12465">
                  <a:solidFill>
                    <a:srgbClr val="000000"/>
                  </a:solidFill>
                  <a:prstDash val="solid"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6493832309985462"/>
                  <c:y val="4.3272685146340605E-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dirty="0" smtClean="0"/>
                      <a:t>50 лет и старше-6,1</a:t>
                    </a:r>
                    <a:r>
                      <a:rPr lang="ru-RU" sz="1400" dirty="0"/>
                      <a:t>%</a:t>
                    </a:r>
                  </a:p>
                </c:rich>
              </c:tx>
              <c:numFmt formatCode="0%" sourceLinked="0"/>
              <c:spPr>
                <a:solidFill>
                  <a:srgbClr val="FFFFFF"/>
                </a:solidFill>
                <a:ln w="12465">
                  <a:solidFill>
                    <a:srgbClr val="000000"/>
                  </a:solidFill>
                  <a:prstDash val="solid"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12689309132842"/>
                      <c:h val="0.3039891171436079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2631578947368418"/>
                  <c:y val="0.55555555555555558"/>
                </c:manualLayout>
              </c:layout>
              <c:numFmt formatCode="0%" sourceLinked="0"/>
              <c:spPr>
                <a:solidFill>
                  <a:srgbClr val="FFFFFF"/>
                </a:solidFill>
                <a:ln w="1246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solidFill>
                <a:srgbClr val="FFFFFF"/>
              </a:solidFill>
              <a:ln w="1246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30-39</c:v>
                </c:pt>
                <c:pt idx="1">
                  <c:v>20-29</c:v>
                </c:pt>
                <c:pt idx="2">
                  <c:v>40 -49 лет</c:v>
                </c:pt>
                <c:pt idx="3">
                  <c:v>до 14 лет</c:v>
                </c:pt>
                <c:pt idx="4">
                  <c:v>15-19</c:v>
                </c:pt>
                <c:pt idx="5">
                  <c:v>50 лет и старше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45.7</c:v>
                </c:pt>
                <c:pt idx="1">
                  <c:v>27.9</c:v>
                </c:pt>
                <c:pt idx="2">
                  <c:v>19</c:v>
                </c:pt>
                <c:pt idx="3">
                  <c:v>1.1000000000000001</c:v>
                </c:pt>
                <c:pt idx="4">
                  <c:v>2.1</c:v>
                </c:pt>
                <c:pt idx="5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493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8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0.72459</cdr:x>
      <cdr:y>0.02603</cdr:y>
    </cdr:from>
    <cdr:to>
      <cdr:x>0.80181</cdr:x>
      <cdr:y>0.11998</cdr:y>
    </cdr:to>
    <cdr:sp macro="" textlink="">
      <cdr:nvSpPr>
        <cdr:cNvPr id="2" name="Oval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05730" y="139875"/>
          <a:ext cx="810544" cy="50485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38100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b="1" dirty="0">
              <a:solidFill>
                <a:schemeClr val="bg1"/>
              </a:solidFill>
            </a:rPr>
            <a:t>189,9</a:t>
          </a:r>
        </a:p>
      </cdr:txBody>
    </cdr:sp>
  </cdr:relSizeAnchor>
  <cdr:relSizeAnchor xmlns:cdr="http://schemas.openxmlformats.org/drawingml/2006/chartDrawing">
    <cdr:from>
      <cdr:x>0.77729</cdr:x>
      <cdr:y>0.09837</cdr:y>
    </cdr:from>
    <cdr:to>
      <cdr:x>0.85451</cdr:x>
      <cdr:y>0.19232</cdr:y>
    </cdr:to>
    <cdr:sp macro="" textlink="">
      <cdr:nvSpPr>
        <cdr:cNvPr id="3" name="Oval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94680" y="528622"/>
          <a:ext cx="814098" cy="50485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38100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162,0</a:t>
          </a:r>
          <a:endParaRPr lang="ru-RU" alt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0.13559</cdr:x>
      <cdr:y>0.13412</cdr:y>
    </cdr:from>
    <cdr:to>
      <cdr:x>0.64039</cdr:x>
      <cdr:y>0.42622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35853" y="720719"/>
          <a:ext cx="6090408" cy="15696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заболеваемости ВИЧ-инфекцией на 100 тыс. населения в 2016г.</a:t>
          </a:r>
        </a:p>
        <a:p xmlns:a="http://schemas.openxmlformats.org/drawingml/2006/main">
          <a:pPr algn="ctr"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СФО-135,8        в РФ-70,6</a:t>
          </a:r>
          <a:endParaRPr lang="ru-RU" alt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0.85695</cdr:x>
      <cdr:y>0.09217</cdr:y>
    </cdr:from>
    <cdr:to>
      <cdr:x>0.93417</cdr:x>
      <cdr:y>0.18612</cdr:y>
    </cdr:to>
    <cdr:sp macro="" textlink="">
      <cdr:nvSpPr>
        <cdr:cNvPr id="5" name="Oval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34481" y="495301"/>
          <a:ext cx="814099" cy="50485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38100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164,7</a:t>
          </a:r>
          <a:endParaRPr lang="ru-RU" alt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0.92278</cdr:x>
      <cdr:y>0.2619</cdr:y>
    </cdr:from>
    <cdr:to>
      <cdr:x>1</cdr:x>
      <cdr:y>0.35585</cdr:y>
    </cdr:to>
    <cdr:sp macro="" textlink="">
      <cdr:nvSpPr>
        <cdr:cNvPr id="6" name="Oval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28488" y="1407343"/>
          <a:ext cx="814099" cy="50485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38100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139,0</a:t>
          </a:r>
          <a:endParaRPr lang="ru-RU" alt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0631-0BDD-43A6-B208-4AFFBD3326A2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A5F24-3812-4484-9226-5A4855049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на 01.07.2012    Томск – 86,2     Северск-50,7</a:t>
            </a:r>
          </a:p>
        </p:txBody>
      </p:sp>
    </p:spTree>
    <p:extLst>
      <p:ext uri="{BB962C8B-B14F-4D97-AF65-F5344CB8AC3E}">
        <p14:creationId xmlns:p14="http://schemas.microsoft.com/office/powerpoint/2010/main" val="195100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D1CD-9C61-4D6E-B723-CD495DB5371A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82F46-3F80-4894-9B7D-70DC17448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775D-EE56-430F-AD5B-7D5FA0D7EC58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B783-8197-4AC0-AFD3-72920835E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E465-4AEB-4923-B028-28913A88319C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F4F98-5355-431E-AB86-120EA9D16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89E6-989E-4600-BDE0-B3D50A837EB9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4310791-0E02-42C9-9915-E6AA18E0A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4309-DD8B-45DB-859F-8878EE3EB54B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561DF-FA5A-424C-AE9E-E8188C793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1AAE-6849-4CBF-B2EE-88A5FF5AA5DE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7E780D6-9EFA-483B-BCC2-C395C0708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9C16-EB77-4E11-81A1-7B308B2B17E8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FC348A8A-D984-4875-8686-A01C12229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DF61-3557-4480-A0B8-AAF1BEDE480B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54123-AB69-441B-9E02-B2A3BA65C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4407-F480-412B-A700-31D39FE7E7F2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C005-19D5-4838-BAE7-7326B8491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A47E-34A4-4A2C-A483-3FDEEADC8E60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7E828-FCC5-4232-88B2-C42339634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2053-3E5E-4211-8375-20D50E5530E4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ED7CD-4C15-4BC4-8014-2A8383255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4B5B-1A53-40C3-A917-BC37FD6605DF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244DA-CF5C-4415-B8B7-54CDFDF0E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ABD1-B98C-483D-B530-7D1BD02EF8D1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3F84-4DCE-4F60-9A03-5A87CCC4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80E4-7A51-4F27-80AB-3DE8A5C28C7C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E2048-AD8C-4D12-AC30-5C4DE69B7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9105-E8D2-47B1-94A3-4E69273D44A2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A29A9-2356-4AD9-BFCD-1DC4967FD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9780-C1F9-4D4B-92FA-905804A47281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08DDE-5C1E-4B8F-99CD-89134F3F6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0505-497F-4D04-8CF1-5956F3F78A9F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ADCE0-9CE2-4254-B4CA-93B055DBE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38549-939D-4726-9940-85880876B145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3BF0858D-6FA5-4302-B471-E96349AB8790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8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  <a:gs pos="0">
              <a:schemeClr val="tx1">
                <a:lumMod val="85000"/>
              </a:schemeClr>
            </a:gs>
            <a:gs pos="100000">
              <a:srgbClr val="D9D9D9"/>
            </a:gs>
            <a:gs pos="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788459"/>
            <a:ext cx="10744199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sz="4800" b="1" i="1" dirty="0" smtClean="0">
                <a:solidFill>
                  <a:srgbClr val="002060"/>
                </a:solidFill>
              </a:rPr>
              <a:t>ЭПИДЕМИОЛОГИЧЕСКАЯ СИТУАЦИЯ ПО  ВИЧ-ИНФЕКЦИИ В ТОМСКОЙ ОБЛАСТИ В 2016г. И ЗА 10 МЕСЯЦЕВ 2017г.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7200" y="4622799"/>
            <a:ext cx="10444163" cy="12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ОГБУЗ «Томский областной центр по профилактике и борьбе со СПИД и другими инфекционными заболеваниями»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8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  <a:gs pos="0">
              <a:schemeClr val="tx1">
                <a:lumMod val="85000"/>
              </a:schemeClr>
            </a:gs>
            <a:gs pos="100000">
              <a:srgbClr val="D9D9D9"/>
            </a:gs>
            <a:gs pos="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10119" y="1342418"/>
            <a:ext cx="6128426" cy="3803638"/>
          </a:xfrm>
          <a:custGeom>
            <a:avLst/>
            <a:gdLst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49421 h 3770877"/>
              <a:gd name="connsiteX228" fmla="*/ 1391055 w 6128426"/>
              <a:gd name="connsiteY228" fmla="*/ 1429966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103124 w 6128426"/>
              <a:gd name="connsiteY260" fmla="*/ 1284051 h 3770877"/>
              <a:gd name="connsiteX261" fmla="*/ 3161490 w 6128426"/>
              <a:gd name="connsiteY261" fmla="*/ 1264596 h 3770877"/>
              <a:gd name="connsiteX262" fmla="*/ 3190672 w 6128426"/>
              <a:gd name="connsiteY262" fmla="*/ 1254868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501958 w 6128426"/>
              <a:gd name="connsiteY269" fmla="*/ 1040860 h 3770877"/>
              <a:gd name="connsiteX270" fmla="*/ 3550596 w 6128426"/>
              <a:gd name="connsiteY270" fmla="*/ 1001949 h 3770877"/>
              <a:gd name="connsiteX271" fmla="*/ 3570051 w 6128426"/>
              <a:gd name="connsiteY271" fmla="*/ 972766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49421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103124 w 6128426"/>
              <a:gd name="connsiteY260" fmla="*/ 1284051 h 3770877"/>
              <a:gd name="connsiteX261" fmla="*/ 3161490 w 6128426"/>
              <a:gd name="connsiteY261" fmla="*/ 1264596 h 3770877"/>
              <a:gd name="connsiteX262" fmla="*/ 3190672 w 6128426"/>
              <a:gd name="connsiteY262" fmla="*/ 1254868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501958 w 6128426"/>
              <a:gd name="connsiteY269" fmla="*/ 1040860 h 3770877"/>
              <a:gd name="connsiteX270" fmla="*/ 3550596 w 6128426"/>
              <a:gd name="connsiteY270" fmla="*/ 1001949 h 3770877"/>
              <a:gd name="connsiteX271" fmla="*/ 3570051 w 6128426"/>
              <a:gd name="connsiteY271" fmla="*/ 972766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103124 w 6128426"/>
              <a:gd name="connsiteY260" fmla="*/ 1284051 h 3770877"/>
              <a:gd name="connsiteX261" fmla="*/ 3161490 w 6128426"/>
              <a:gd name="connsiteY261" fmla="*/ 1264596 h 3770877"/>
              <a:gd name="connsiteX262" fmla="*/ 3190672 w 6128426"/>
              <a:gd name="connsiteY262" fmla="*/ 1254868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501958 w 6128426"/>
              <a:gd name="connsiteY269" fmla="*/ 1040860 h 3770877"/>
              <a:gd name="connsiteX270" fmla="*/ 3550596 w 6128426"/>
              <a:gd name="connsiteY270" fmla="*/ 1001949 h 3770877"/>
              <a:gd name="connsiteX271" fmla="*/ 3570051 w 6128426"/>
              <a:gd name="connsiteY271" fmla="*/ 972766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61490 w 6128426"/>
              <a:gd name="connsiteY261" fmla="*/ 1264596 h 3770877"/>
              <a:gd name="connsiteX262" fmla="*/ 3190672 w 6128426"/>
              <a:gd name="connsiteY262" fmla="*/ 1254868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501958 w 6128426"/>
              <a:gd name="connsiteY269" fmla="*/ 1040860 h 3770877"/>
              <a:gd name="connsiteX270" fmla="*/ 3550596 w 6128426"/>
              <a:gd name="connsiteY270" fmla="*/ 1001949 h 3770877"/>
              <a:gd name="connsiteX271" fmla="*/ 3570051 w 6128426"/>
              <a:gd name="connsiteY271" fmla="*/ 972766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190672 w 6128426"/>
              <a:gd name="connsiteY262" fmla="*/ 1254868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501958 w 6128426"/>
              <a:gd name="connsiteY269" fmla="*/ 1040860 h 3770877"/>
              <a:gd name="connsiteX270" fmla="*/ 3550596 w 6128426"/>
              <a:gd name="connsiteY270" fmla="*/ 1001949 h 3770877"/>
              <a:gd name="connsiteX271" fmla="*/ 3570051 w 6128426"/>
              <a:gd name="connsiteY271" fmla="*/ 972766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501958 w 6128426"/>
              <a:gd name="connsiteY269" fmla="*/ 1040860 h 3770877"/>
              <a:gd name="connsiteX270" fmla="*/ 3550596 w 6128426"/>
              <a:gd name="connsiteY270" fmla="*/ 1001949 h 3770877"/>
              <a:gd name="connsiteX271" fmla="*/ 3570051 w 6128426"/>
              <a:gd name="connsiteY271" fmla="*/ 972766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501958 w 6128426"/>
              <a:gd name="connsiteY269" fmla="*/ 1040860 h 3770877"/>
              <a:gd name="connsiteX270" fmla="*/ 3550596 w 6128426"/>
              <a:gd name="connsiteY270" fmla="*/ 1001949 h 3770877"/>
              <a:gd name="connsiteX271" fmla="*/ 3540868 w 6128426"/>
              <a:gd name="connsiteY271" fmla="*/ 938719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501958 w 6128426"/>
              <a:gd name="connsiteY269" fmla="*/ 104086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72775 w 6128426"/>
              <a:gd name="connsiteY268" fmla="*/ 1060315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8690 w 6128426"/>
              <a:gd name="connsiteY272" fmla="*/ 933855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725694 w 6128426"/>
              <a:gd name="connsiteY275" fmla="*/ 817123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64604 w 6128426"/>
              <a:gd name="connsiteY276" fmla="*/ 758757 h 3770877"/>
              <a:gd name="connsiteX277" fmla="*/ 3774332 w 6128426"/>
              <a:gd name="connsiteY277" fmla="*/ 729574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64604 w 6128426"/>
              <a:gd name="connsiteY276" fmla="*/ 758757 h 3770877"/>
              <a:gd name="connsiteX277" fmla="*/ 3745149 w 6128426"/>
              <a:gd name="connsiteY277" fmla="*/ 695528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803515 w 6128426"/>
              <a:gd name="connsiteY278" fmla="*/ 710119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17915 w 6128426"/>
              <a:gd name="connsiteY78" fmla="*/ 1595336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688732 w 6128426"/>
              <a:gd name="connsiteY79" fmla="*/ 165370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0857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898843 w 6128426"/>
              <a:gd name="connsiteY115" fmla="*/ 2684834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459149 w 6128426"/>
              <a:gd name="connsiteY141" fmla="*/ 2918298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29966 w 6128426"/>
              <a:gd name="connsiteY140" fmla="*/ 2898843 h 3770877"/>
              <a:gd name="connsiteX141" fmla="*/ 1517515 w 6128426"/>
              <a:gd name="connsiteY141" fmla="*/ 2898843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381328 w 6128426"/>
              <a:gd name="connsiteY138" fmla="*/ 2859932 h 3770877"/>
              <a:gd name="connsiteX139" fmla="*/ 1400783 w 6128426"/>
              <a:gd name="connsiteY139" fmla="*/ 2889115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00783 w 6128426"/>
              <a:gd name="connsiteY139" fmla="*/ 2889115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07787 w 6128426"/>
              <a:gd name="connsiteY142" fmla="*/ 2966936 h 3770877"/>
              <a:gd name="connsiteX143" fmla="*/ 1527243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07787 w 6128426"/>
              <a:gd name="connsiteY142" fmla="*/ 2966936 h 3770877"/>
              <a:gd name="connsiteX143" fmla="*/ 1614792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585609 w 6128426"/>
              <a:gd name="connsiteY144" fmla="*/ 3025302 h 3770877"/>
              <a:gd name="connsiteX145" fmla="*/ 1595336 w 6128426"/>
              <a:gd name="connsiteY145" fmla="*/ 3054485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585609 w 6128426"/>
              <a:gd name="connsiteY144" fmla="*/ 3025302 h 3770877"/>
              <a:gd name="connsiteX145" fmla="*/ 1678021 w 6128426"/>
              <a:gd name="connsiteY145" fmla="*/ 3064213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14792 w 6128426"/>
              <a:gd name="connsiteY146" fmla="*/ 3073940 h 3770877"/>
              <a:gd name="connsiteX147" fmla="*/ 1634247 w 6128426"/>
              <a:gd name="connsiteY147" fmla="*/ 3103123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14792 w 6128426"/>
              <a:gd name="connsiteY146" fmla="*/ 3073940 h 3770877"/>
              <a:gd name="connsiteX147" fmla="*/ 1639111 w 6128426"/>
              <a:gd name="connsiteY147" fmla="*/ 3171216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4519 w 6128426"/>
              <a:gd name="connsiteY148" fmla="*/ 3200400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05064 w 6128426"/>
              <a:gd name="connsiteY149" fmla="*/ 327822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673158 w 6128426"/>
              <a:gd name="connsiteY151" fmla="*/ 3404681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702341 w 6128426"/>
              <a:gd name="connsiteY151" fmla="*/ 3399817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807396 w 6128426"/>
              <a:gd name="connsiteY220" fmla="*/ 1449421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702341 w 6128426"/>
              <a:gd name="connsiteY151" fmla="*/ 3399817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68485 w 6128426"/>
              <a:gd name="connsiteY219" fmla="*/ 1507787 h 3770877"/>
              <a:gd name="connsiteX220" fmla="*/ 763622 w 6128426"/>
              <a:gd name="connsiteY220" fmla="*/ 1386192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702341 w 6128426"/>
              <a:gd name="connsiteY151" fmla="*/ 3399817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49030 w 6128426"/>
              <a:gd name="connsiteY218" fmla="*/ 1527243 h 3770877"/>
              <a:gd name="connsiteX219" fmla="*/ 734438 w 6128426"/>
              <a:gd name="connsiteY219" fmla="*/ 1454285 h 3770877"/>
              <a:gd name="connsiteX220" fmla="*/ 763622 w 6128426"/>
              <a:gd name="connsiteY220" fmla="*/ 1386192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702341 w 6128426"/>
              <a:gd name="connsiteY151" fmla="*/ 3399817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603115 w 6128426"/>
              <a:gd name="connsiteY215" fmla="*/ 1575881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29575 w 6128426"/>
              <a:gd name="connsiteY218" fmla="*/ 1493196 h 3770877"/>
              <a:gd name="connsiteX219" fmla="*/ 734438 w 6128426"/>
              <a:gd name="connsiteY219" fmla="*/ 1454285 h 3770877"/>
              <a:gd name="connsiteX220" fmla="*/ 763622 w 6128426"/>
              <a:gd name="connsiteY220" fmla="*/ 1386192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702341 w 6128426"/>
              <a:gd name="connsiteY151" fmla="*/ 3399817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107004 w 6128426"/>
              <a:gd name="connsiteY197" fmla="*/ 2334638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554477 w 6128426"/>
              <a:gd name="connsiteY215" fmla="*/ 1546698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29575 w 6128426"/>
              <a:gd name="connsiteY218" fmla="*/ 1493196 h 3770877"/>
              <a:gd name="connsiteX219" fmla="*/ 734438 w 6128426"/>
              <a:gd name="connsiteY219" fmla="*/ 1454285 h 3770877"/>
              <a:gd name="connsiteX220" fmla="*/ 763622 w 6128426"/>
              <a:gd name="connsiteY220" fmla="*/ 1386192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702341 w 6128426"/>
              <a:gd name="connsiteY151" fmla="*/ 3399817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55643 w 6128426"/>
              <a:gd name="connsiteY196" fmla="*/ 2383277 h 3770877"/>
              <a:gd name="connsiteX197" fmla="*/ 68094 w 6128426"/>
              <a:gd name="connsiteY197" fmla="*/ 2373549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554477 w 6128426"/>
              <a:gd name="connsiteY215" fmla="*/ 1546698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29575 w 6128426"/>
              <a:gd name="connsiteY218" fmla="*/ 1493196 h 3770877"/>
              <a:gd name="connsiteX219" fmla="*/ 734438 w 6128426"/>
              <a:gd name="connsiteY219" fmla="*/ 1454285 h 3770877"/>
              <a:gd name="connsiteX220" fmla="*/ 763622 w 6128426"/>
              <a:gd name="connsiteY220" fmla="*/ 1386192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702341 w 6128426"/>
              <a:gd name="connsiteY151" fmla="*/ 3399817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31323 w 6128426"/>
              <a:gd name="connsiteY196" fmla="*/ 2412460 h 3770877"/>
              <a:gd name="connsiteX197" fmla="*/ 68094 w 6128426"/>
              <a:gd name="connsiteY197" fmla="*/ 2373549 h 3770877"/>
              <a:gd name="connsiteX198" fmla="*/ 77821 w 6128426"/>
              <a:gd name="connsiteY198" fmla="*/ 2324911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554477 w 6128426"/>
              <a:gd name="connsiteY215" fmla="*/ 1546698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29575 w 6128426"/>
              <a:gd name="connsiteY218" fmla="*/ 1493196 h 3770877"/>
              <a:gd name="connsiteX219" fmla="*/ 734438 w 6128426"/>
              <a:gd name="connsiteY219" fmla="*/ 1454285 h 3770877"/>
              <a:gd name="connsiteX220" fmla="*/ 763622 w 6128426"/>
              <a:gd name="connsiteY220" fmla="*/ 1386192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770877"/>
              <a:gd name="connsiteX1" fmla="*/ 4114800 w 6128426"/>
              <a:gd name="connsiteY1" fmla="*/ 428017 h 3770877"/>
              <a:gd name="connsiteX2" fmla="*/ 4173166 w 6128426"/>
              <a:gd name="connsiteY2" fmla="*/ 408562 h 3770877"/>
              <a:gd name="connsiteX3" fmla="*/ 4260715 w 6128426"/>
              <a:gd name="connsiteY3" fmla="*/ 389106 h 3770877"/>
              <a:gd name="connsiteX4" fmla="*/ 4289898 w 6128426"/>
              <a:gd name="connsiteY4" fmla="*/ 379379 h 3770877"/>
              <a:gd name="connsiteX5" fmla="*/ 4319081 w 6128426"/>
              <a:gd name="connsiteY5" fmla="*/ 398834 h 3770877"/>
              <a:gd name="connsiteX6" fmla="*/ 4377447 w 6128426"/>
              <a:gd name="connsiteY6" fmla="*/ 457200 h 3770877"/>
              <a:gd name="connsiteX7" fmla="*/ 4416358 w 6128426"/>
              <a:gd name="connsiteY7" fmla="*/ 476655 h 3770877"/>
              <a:gd name="connsiteX8" fmla="*/ 4435813 w 6128426"/>
              <a:gd name="connsiteY8" fmla="*/ 496111 h 3770877"/>
              <a:gd name="connsiteX9" fmla="*/ 4591455 w 6128426"/>
              <a:gd name="connsiteY9" fmla="*/ 496111 h 3770877"/>
              <a:gd name="connsiteX10" fmla="*/ 4610911 w 6128426"/>
              <a:gd name="connsiteY10" fmla="*/ 476655 h 3770877"/>
              <a:gd name="connsiteX11" fmla="*/ 4630366 w 6128426"/>
              <a:gd name="connsiteY11" fmla="*/ 447472 h 3770877"/>
              <a:gd name="connsiteX12" fmla="*/ 4659549 w 6128426"/>
              <a:gd name="connsiteY12" fmla="*/ 428017 h 3770877"/>
              <a:gd name="connsiteX13" fmla="*/ 4669277 w 6128426"/>
              <a:gd name="connsiteY13" fmla="*/ 398834 h 3770877"/>
              <a:gd name="connsiteX14" fmla="*/ 4640094 w 6128426"/>
              <a:gd name="connsiteY14" fmla="*/ 301557 h 3770877"/>
              <a:gd name="connsiteX15" fmla="*/ 4649821 w 6128426"/>
              <a:gd name="connsiteY15" fmla="*/ 262647 h 3770877"/>
              <a:gd name="connsiteX16" fmla="*/ 4747098 w 6128426"/>
              <a:gd name="connsiteY16" fmla="*/ 252919 h 3770877"/>
              <a:gd name="connsiteX17" fmla="*/ 4844375 w 6128426"/>
              <a:gd name="connsiteY17" fmla="*/ 175098 h 3770877"/>
              <a:gd name="connsiteX18" fmla="*/ 4902741 w 6128426"/>
              <a:gd name="connsiteY18" fmla="*/ 145915 h 3770877"/>
              <a:gd name="connsiteX19" fmla="*/ 4941651 w 6128426"/>
              <a:gd name="connsiteY19" fmla="*/ 116732 h 3770877"/>
              <a:gd name="connsiteX20" fmla="*/ 4970834 w 6128426"/>
              <a:gd name="connsiteY20" fmla="*/ 107004 h 3770877"/>
              <a:gd name="connsiteX21" fmla="*/ 4990290 w 6128426"/>
              <a:gd name="connsiteY21" fmla="*/ 87549 h 3770877"/>
              <a:gd name="connsiteX22" fmla="*/ 5019472 w 6128426"/>
              <a:gd name="connsiteY22" fmla="*/ 77821 h 3770877"/>
              <a:gd name="connsiteX23" fmla="*/ 5048655 w 6128426"/>
              <a:gd name="connsiteY23" fmla="*/ 58366 h 3770877"/>
              <a:gd name="connsiteX24" fmla="*/ 5087566 w 6128426"/>
              <a:gd name="connsiteY24" fmla="*/ 19455 h 3770877"/>
              <a:gd name="connsiteX25" fmla="*/ 5165387 w 6128426"/>
              <a:gd name="connsiteY25" fmla="*/ 0 h 3770877"/>
              <a:gd name="connsiteX26" fmla="*/ 5350213 w 6128426"/>
              <a:gd name="connsiteY26" fmla="*/ 9728 h 3770877"/>
              <a:gd name="connsiteX27" fmla="*/ 5379396 w 6128426"/>
              <a:gd name="connsiteY27" fmla="*/ 38911 h 3770877"/>
              <a:gd name="connsiteX28" fmla="*/ 5408579 w 6128426"/>
              <a:gd name="connsiteY28" fmla="*/ 48638 h 3770877"/>
              <a:gd name="connsiteX29" fmla="*/ 5447490 w 6128426"/>
              <a:gd name="connsiteY29" fmla="*/ 97277 h 3770877"/>
              <a:gd name="connsiteX30" fmla="*/ 5476672 w 6128426"/>
              <a:gd name="connsiteY30" fmla="*/ 116732 h 3770877"/>
              <a:gd name="connsiteX31" fmla="*/ 5496128 w 6128426"/>
              <a:gd name="connsiteY31" fmla="*/ 136187 h 3770877"/>
              <a:gd name="connsiteX32" fmla="*/ 5525311 w 6128426"/>
              <a:gd name="connsiteY32" fmla="*/ 145915 h 3770877"/>
              <a:gd name="connsiteX33" fmla="*/ 5554494 w 6128426"/>
              <a:gd name="connsiteY33" fmla="*/ 165370 h 3770877"/>
              <a:gd name="connsiteX34" fmla="*/ 5583677 w 6128426"/>
              <a:gd name="connsiteY34" fmla="*/ 175098 h 3770877"/>
              <a:gd name="connsiteX35" fmla="*/ 5661498 w 6128426"/>
              <a:gd name="connsiteY35" fmla="*/ 194553 h 3770877"/>
              <a:gd name="connsiteX36" fmla="*/ 5739319 w 6128426"/>
              <a:gd name="connsiteY36" fmla="*/ 184826 h 3770877"/>
              <a:gd name="connsiteX37" fmla="*/ 5797685 w 6128426"/>
              <a:gd name="connsiteY37" fmla="*/ 165370 h 3770877"/>
              <a:gd name="connsiteX38" fmla="*/ 5817141 w 6128426"/>
              <a:gd name="connsiteY38" fmla="*/ 145915 h 3770877"/>
              <a:gd name="connsiteX39" fmla="*/ 5826868 w 6128426"/>
              <a:gd name="connsiteY39" fmla="*/ 175098 h 3770877"/>
              <a:gd name="connsiteX40" fmla="*/ 5846324 w 6128426"/>
              <a:gd name="connsiteY40" fmla="*/ 194553 h 3770877"/>
              <a:gd name="connsiteX41" fmla="*/ 5885234 w 6128426"/>
              <a:gd name="connsiteY41" fmla="*/ 243192 h 3770877"/>
              <a:gd name="connsiteX42" fmla="*/ 5914417 w 6128426"/>
              <a:gd name="connsiteY42" fmla="*/ 291830 h 3770877"/>
              <a:gd name="connsiteX43" fmla="*/ 5953328 w 6128426"/>
              <a:gd name="connsiteY43" fmla="*/ 350196 h 3770877"/>
              <a:gd name="connsiteX44" fmla="*/ 5982511 w 6128426"/>
              <a:gd name="connsiteY44" fmla="*/ 398834 h 3770877"/>
              <a:gd name="connsiteX45" fmla="*/ 6040877 w 6128426"/>
              <a:gd name="connsiteY45" fmla="*/ 476655 h 3770877"/>
              <a:gd name="connsiteX46" fmla="*/ 6050604 w 6128426"/>
              <a:gd name="connsiteY46" fmla="*/ 505838 h 3770877"/>
              <a:gd name="connsiteX47" fmla="*/ 6089515 w 6128426"/>
              <a:gd name="connsiteY47" fmla="*/ 554477 h 3770877"/>
              <a:gd name="connsiteX48" fmla="*/ 6099243 w 6128426"/>
              <a:gd name="connsiteY48" fmla="*/ 583660 h 3770877"/>
              <a:gd name="connsiteX49" fmla="*/ 6128426 w 6128426"/>
              <a:gd name="connsiteY49" fmla="*/ 642026 h 3770877"/>
              <a:gd name="connsiteX50" fmla="*/ 6108970 w 6128426"/>
              <a:gd name="connsiteY50" fmla="*/ 661481 h 3770877"/>
              <a:gd name="connsiteX51" fmla="*/ 6079787 w 6128426"/>
              <a:gd name="connsiteY51" fmla="*/ 680936 h 3770877"/>
              <a:gd name="connsiteX52" fmla="*/ 6060332 w 6128426"/>
              <a:gd name="connsiteY52" fmla="*/ 739302 h 3770877"/>
              <a:gd name="connsiteX53" fmla="*/ 6040877 w 6128426"/>
              <a:gd name="connsiteY53" fmla="*/ 768485 h 3770877"/>
              <a:gd name="connsiteX54" fmla="*/ 6001966 w 6128426"/>
              <a:gd name="connsiteY54" fmla="*/ 807396 h 3770877"/>
              <a:gd name="connsiteX55" fmla="*/ 6011694 w 6128426"/>
              <a:gd name="connsiteY55" fmla="*/ 856034 h 3770877"/>
              <a:gd name="connsiteX56" fmla="*/ 6060332 w 6128426"/>
              <a:gd name="connsiteY56" fmla="*/ 914400 h 3770877"/>
              <a:gd name="connsiteX57" fmla="*/ 6040877 w 6128426"/>
              <a:gd name="connsiteY57" fmla="*/ 972766 h 3770877"/>
              <a:gd name="connsiteX58" fmla="*/ 6031149 w 6128426"/>
              <a:gd name="connsiteY58" fmla="*/ 1021404 h 3770877"/>
              <a:gd name="connsiteX59" fmla="*/ 6001966 w 6128426"/>
              <a:gd name="connsiteY59" fmla="*/ 1031132 h 3770877"/>
              <a:gd name="connsiteX60" fmla="*/ 5846324 w 6128426"/>
              <a:gd name="connsiteY60" fmla="*/ 1060315 h 3770877"/>
              <a:gd name="connsiteX61" fmla="*/ 5807413 w 6128426"/>
              <a:gd name="connsiteY61" fmla="*/ 1070043 h 3770877"/>
              <a:gd name="connsiteX62" fmla="*/ 5749047 w 6128426"/>
              <a:gd name="connsiteY62" fmla="*/ 1089498 h 3770877"/>
              <a:gd name="connsiteX63" fmla="*/ 5651770 w 6128426"/>
              <a:gd name="connsiteY63" fmla="*/ 1118681 h 3770877"/>
              <a:gd name="connsiteX64" fmla="*/ 5593404 w 6128426"/>
              <a:gd name="connsiteY64" fmla="*/ 1138136 h 3770877"/>
              <a:gd name="connsiteX65" fmla="*/ 5564221 w 6128426"/>
              <a:gd name="connsiteY65" fmla="*/ 1147864 h 3770877"/>
              <a:gd name="connsiteX66" fmla="*/ 5525311 w 6128426"/>
              <a:gd name="connsiteY66" fmla="*/ 1157592 h 3770877"/>
              <a:gd name="connsiteX67" fmla="*/ 5476672 w 6128426"/>
              <a:gd name="connsiteY67" fmla="*/ 1167319 h 3770877"/>
              <a:gd name="connsiteX68" fmla="*/ 5447490 w 6128426"/>
              <a:gd name="connsiteY68" fmla="*/ 1177047 h 3770877"/>
              <a:gd name="connsiteX69" fmla="*/ 5369668 w 6128426"/>
              <a:gd name="connsiteY69" fmla="*/ 1186774 h 3770877"/>
              <a:gd name="connsiteX70" fmla="*/ 5272392 w 6128426"/>
              <a:gd name="connsiteY70" fmla="*/ 1196502 h 3770877"/>
              <a:gd name="connsiteX71" fmla="*/ 5097294 w 6128426"/>
              <a:gd name="connsiteY71" fmla="*/ 1215957 h 3770877"/>
              <a:gd name="connsiteX72" fmla="*/ 5038928 w 6128426"/>
              <a:gd name="connsiteY72" fmla="*/ 1235413 h 3770877"/>
              <a:gd name="connsiteX73" fmla="*/ 5009745 w 6128426"/>
              <a:gd name="connsiteY73" fmla="*/ 1245140 h 3770877"/>
              <a:gd name="connsiteX74" fmla="*/ 4941651 w 6128426"/>
              <a:gd name="connsiteY74" fmla="*/ 1303506 h 3770877"/>
              <a:gd name="connsiteX75" fmla="*/ 4863830 w 6128426"/>
              <a:gd name="connsiteY75" fmla="*/ 1361872 h 3770877"/>
              <a:gd name="connsiteX76" fmla="*/ 4776281 w 6128426"/>
              <a:gd name="connsiteY76" fmla="*/ 1391055 h 3770877"/>
              <a:gd name="connsiteX77" fmla="*/ 4747098 w 6128426"/>
              <a:gd name="connsiteY77" fmla="*/ 1400783 h 3770877"/>
              <a:gd name="connsiteX78" fmla="*/ 4766553 w 6128426"/>
              <a:gd name="connsiteY78" fmla="*/ 1605064 h 3770877"/>
              <a:gd name="connsiteX79" fmla="*/ 4732506 w 6128426"/>
              <a:gd name="connsiteY79" fmla="*/ 1716932 h 3770877"/>
              <a:gd name="connsiteX80" fmla="*/ 4669277 w 6128426"/>
              <a:gd name="connsiteY80" fmla="*/ 1712068 h 3770877"/>
              <a:gd name="connsiteX81" fmla="*/ 4659549 w 6128426"/>
              <a:gd name="connsiteY81" fmla="*/ 1741251 h 3770877"/>
              <a:gd name="connsiteX82" fmla="*/ 4562272 w 6128426"/>
              <a:gd name="connsiteY82" fmla="*/ 1799617 h 3770877"/>
              <a:gd name="connsiteX83" fmla="*/ 4533090 w 6128426"/>
              <a:gd name="connsiteY83" fmla="*/ 1809345 h 3770877"/>
              <a:gd name="connsiteX84" fmla="*/ 4484451 w 6128426"/>
              <a:gd name="connsiteY84" fmla="*/ 1848255 h 3770877"/>
              <a:gd name="connsiteX85" fmla="*/ 4455268 w 6128426"/>
              <a:gd name="connsiteY85" fmla="*/ 1857983 h 3770877"/>
              <a:gd name="connsiteX86" fmla="*/ 4426085 w 6128426"/>
              <a:gd name="connsiteY86" fmla="*/ 1877438 h 3770877"/>
              <a:gd name="connsiteX87" fmla="*/ 4367719 w 6128426"/>
              <a:gd name="connsiteY87" fmla="*/ 1896894 h 3770877"/>
              <a:gd name="connsiteX88" fmla="*/ 4309353 w 6128426"/>
              <a:gd name="connsiteY88" fmla="*/ 1916349 h 3770877"/>
              <a:gd name="connsiteX89" fmla="*/ 4280170 w 6128426"/>
              <a:gd name="connsiteY89" fmla="*/ 1926077 h 3770877"/>
              <a:gd name="connsiteX90" fmla="*/ 4241260 w 6128426"/>
              <a:gd name="connsiteY90" fmla="*/ 1935804 h 3770877"/>
              <a:gd name="connsiteX91" fmla="*/ 4182894 w 6128426"/>
              <a:gd name="connsiteY91" fmla="*/ 1955260 h 3770877"/>
              <a:gd name="connsiteX92" fmla="*/ 4153711 w 6128426"/>
              <a:gd name="connsiteY92" fmla="*/ 1964987 h 3770877"/>
              <a:gd name="connsiteX93" fmla="*/ 4114800 w 6128426"/>
              <a:gd name="connsiteY93" fmla="*/ 1974715 h 3770877"/>
              <a:gd name="connsiteX94" fmla="*/ 4085617 w 6128426"/>
              <a:gd name="connsiteY94" fmla="*/ 1984443 h 3770877"/>
              <a:gd name="connsiteX95" fmla="*/ 3842426 w 6128426"/>
              <a:gd name="connsiteY95" fmla="*/ 2013626 h 3770877"/>
              <a:gd name="connsiteX96" fmla="*/ 3852153 w 6128426"/>
              <a:gd name="connsiteY96" fmla="*/ 2042809 h 3770877"/>
              <a:gd name="connsiteX97" fmla="*/ 3842426 w 6128426"/>
              <a:gd name="connsiteY97" fmla="*/ 2091447 h 3770877"/>
              <a:gd name="connsiteX98" fmla="*/ 3793787 w 6128426"/>
              <a:gd name="connsiteY98" fmla="*/ 2130357 h 3770877"/>
              <a:gd name="connsiteX99" fmla="*/ 3745149 w 6128426"/>
              <a:gd name="connsiteY99" fmla="*/ 2140085 h 3770877"/>
              <a:gd name="connsiteX100" fmla="*/ 3735421 w 6128426"/>
              <a:gd name="connsiteY100" fmla="*/ 2169268 h 3770877"/>
              <a:gd name="connsiteX101" fmla="*/ 3647872 w 6128426"/>
              <a:gd name="connsiteY101" fmla="*/ 2247089 h 3770877"/>
              <a:gd name="connsiteX102" fmla="*/ 3628417 w 6128426"/>
              <a:gd name="connsiteY102" fmla="*/ 2266545 h 3770877"/>
              <a:gd name="connsiteX103" fmla="*/ 3599234 w 6128426"/>
              <a:gd name="connsiteY103" fmla="*/ 2276272 h 3770877"/>
              <a:gd name="connsiteX104" fmla="*/ 3521413 w 6128426"/>
              <a:gd name="connsiteY104" fmla="*/ 2315183 h 3770877"/>
              <a:gd name="connsiteX105" fmla="*/ 3492230 w 6128426"/>
              <a:gd name="connsiteY105" fmla="*/ 2334638 h 3770877"/>
              <a:gd name="connsiteX106" fmla="*/ 3463047 w 6128426"/>
              <a:gd name="connsiteY106" fmla="*/ 2344366 h 3770877"/>
              <a:gd name="connsiteX107" fmla="*/ 3346315 w 6128426"/>
              <a:gd name="connsiteY107" fmla="*/ 2363821 h 3770877"/>
              <a:gd name="connsiteX108" fmla="*/ 3317132 w 6128426"/>
              <a:gd name="connsiteY108" fmla="*/ 2373549 h 3770877"/>
              <a:gd name="connsiteX109" fmla="*/ 3190672 w 6128426"/>
              <a:gd name="connsiteY109" fmla="*/ 2354094 h 3770877"/>
              <a:gd name="connsiteX110" fmla="*/ 3171217 w 6128426"/>
              <a:gd name="connsiteY110" fmla="*/ 2334638 h 3770877"/>
              <a:gd name="connsiteX111" fmla="*/ 2966936 w 6128426"/>
              <a:gd name="connsiteY111" fmla="*/ 2334638 h 3770877"/>
              <a:gd name="connsiteX112" fmla="*/ 2937753 w 6128426"/>
              <a:gd name="connsiteY112" fmla="*/ 2344366 h 3770877"/>
              <a:gd name="connsiteX113" fmla="*/ 2928026 w 6128426"/>
              <a:gd name="connsiteY113" fmla="*/ 2373549 h 3770877"/>
              <a:gd name="connsiteX114" fmla="*/ 2947480 w 6128426"/>
              <a:gd name="connsiteY114" fmla="*/ 2548647 h 3770877"/>
              <a:gd name="connsiteX115" fmla="*/ 2942617 w 6128426"/>
              <a:gd name="connsiteY115" fmla="*/ 2699426 h 3770877"/>
              <a:gd name="connsiteX116" fmla="*/ 2889115 w 6128426"/>
              <a:gd name="connsiteY116" fmla="*/ 2714017 h 3770877"/>
              <a:gd name="connsiteX117" fmla="*/ 2859932 w 6128426"/>
              <a:gd name="connsiteY117" fmla="*/ 2733472 h 3770877"/>
              <a:gd name="connsiteX118" fmla="*/ 2723745 w 6128426"/>
              <a:gd name="connsiteY118" fmla="*/ 2704289 h 3770877"/>
              <a:gd name="connsiteX119" fmla="*/ 2665379 w 6128426"/>
              <a:gd name="connsiteY119" fmla="*/ 2675106 h 3770877"/>
              <a:gd name="connsiteX120" fmla="*/ 2597285 w 6128426"/>
              <a:gd name="connsiteY120" fmla="*/ 2684834 h 3770877"/>
              <a:gd name="connsiteX121" fmla="*/ 2538919 w 6128426"/>
              <a:gd name="connsiteY121" fmla="*/ 2704289 h 3770877"/>
              <a:gd name="connsiteX122" fmla="*/ 2334638 w 6128426"/>
              <a:gd name="connsiteY122" fmla="*/ 2694562 h 3770877"/>
              <a:gd name="connsiteX123" fmla="*/ 2276272 w 6128426"/>
              <a:gd name="connsiteY123" fmla="*/ 2675106 h 3770877"/>
              <a:gd name="connsiteX124" fmla="*/ 2247090 w 6128426"/>
              <a:gd name="connsiteY124" fmla="*/ 2665379 h 3770877"/>
              <a:gd name="connsiteX125" fmla="*/ 2217907 w 6128426"/>
              <a:gd name="connsiteY125" fmla="*/ 2655651 h 3770877"/>
              <a:gd name="connsiteX126" fmla="*/ 2071992 w 6128426"/>
              <a:gd name="connsiteY126" fmla="*/ 2675106 h 3770877"/>
              <a:gd name="connsiteX127" fmla="*/ 2042809 w 6128426"/>
              <a:gd name="connsiteY127" fmla="*/ 2694562 h 3770877"/>
              <a:gd name="connsiteX128" fmla="*/ 1974715 w 6128426"/>
              <a:gd name="connsiteY128" fmla="*/ 2714017 h 3770877"/>
              <a:gd name="connsiteX129" fmla="*/ 1945532 w 6128426"/>
              <a:gd name="connsiteY129" fmla="*/ 2733472 h 3770877"/>
              <a:gd name="connsiteX130" fmla="*/ 1926077 w 6128426"/>
              <a:gd name="connsiteY130" fmla="*/ 2752928 h 3770877"/>
              <a:gd name="connsiteX131" fmla="*/ 1828800 w 6128426"/>
              <a:gd name="connsiteY131" fmla="*/ 2782111 h 3770877"/>
              <a:gd name="connsiteX132" fmla="*/ 1799617 w 6128426"/>
              <a:gd name="connsiteY132" fmla="*/ 2791838 h 3770877"/>
              <a:gd name="connsiteX133" fmla="*/ 1673158 w 6128426"/>
              <a:gd name="connsiteY133" fmla="*/ 2801566 h 3770877"/>
              <a:gd name="connsiteX134" fmla="*/ 1634247 w 6128426"/>
              <a:gd name="connsiteY134" fmla="*/ 2811294 h 3770877"/>
              <a:gd name="connsiteX135" fmla="*/ 1546698 w 6128426"/>
              <a:gd name="connsiteY135" fmla="*/ 2821021 h 3770877"/>
              <a:gd name="connsiteX136" fmla="*/ 1468877 w 6128426"/>
              <a:gd name="connsiteY136" fmla="*/ 2830749 h 3770877"/>
              <a:gd name="connsiteX137" fmla="*/ 1410511 w 6128426"/>
              <a:gd name="connsiteY137" fmla="*/ 2850204 h 3770877"/>
              <a:gd name="connsiteX138" fmla="*/ 1444557 w 6128426"/>
              <a:gd name="connsiteY138" fmla="*/ 2864796 h 3770877"/>
              <a:gd name="connsiteX139" fmla="*/ 1449421 w 6128426"/>
              <a:gd name="connsiteY139" fmla="*/ 2855068 h 3770877"/>
              <a:gd name="connsiteX140" fmla="*/ 1459149 w 6128426"/>
              <a:gd name="connsiteY140" fmla="*/ 2874524 h 3770877"/>
              <a:gd name="connsiteX141" fmla="*/ 1517515 w 6128426"/>
              <a:gd name="connsiteY141" fmla="*/ 2898843 h 3770877"/>
              <a:gd name="connsiteX142" fmla="*/ 1580744 w 6128426"/>
              <a:gd name="connsiteY142" fmla="*/ 2942617 h 3770877"/>
              <a:gd name="connsiteX143" fmla="*/ 1614792 w 6128426"/>
              <a:gd name="connsiteY143" fmla="*/ 2986392 h 3770877"/>
              <a:gd name="connsiteX144" fmla="*/ 1658567 w 6128426"/>
              <a:gd name="connsiteY144" fmla="*/ 3015575 h 3770877"/>
              <a:gd name="connsiteX145" fmla="*/ 1678021 w 6128426"/>
              <a:gd name="connsiteY145" fmla="*/ 3064213 h 3770877"/>
              <a:gd name="connsiteX146" fmla="*/ 1673158 w 6128426"/>
              <a:gd name="connsiteY146" fmla="*/ 3132306 h 3770877"/>
              <a:gd name="connsiteX147" fmla="*/ 1639111 w 6128426"/>
              <a:gd name="connsiteY147" fmla="*/ 3171216 h 3770877"/>
              <a:gd name="connsiteX148" fmla="*/ 1629383 w 6128426"/>
              <a:gd name="connsiteY148" fmla="*/ 3219855 h 3770877"/>
              <a:gd name="connsiteX149" fmla="*/ 1643975 w 6128426"/>
              <a:gd name="connsiteY149" fmla="*/ 3302541 h 3770877"/>
              <a:gd name="connsiteX150" fmla="*/ 1643975 w 6128426"/>
              <a:gd name="connsiteY150" fmla="*/ 3356043 h 3770877"/>
              <a:gd name="connsiteX151" fmla="*/ 1702341 w 6128426"/>
              <a:gd name="connsiteY151" fmla="*/ 3399817 h 3770877"/>
              <a:gd name="connsiteX152" fmla="*/ 1712068 w 6128426"/>
              <a:gd name="connsiteY152" fmla="*/ 3463047 h 3770877"/>
              <a:gd name="connsiteX153" fmla="*/ 1731524 w 6128426"/>
              <a:gd name="connsiteY153" fmla="*/ 3482502 h 3770877"/>
              <a:gd name="connsiteX154" fmla="*/ 1760707 w 6128426"/>
              <a:gd name="connsiteY154" fmla="*/ 3540868 h 3770877"/>
              <a:gd name="connsiteX155" fmla="*/ 1809345 w 6128426"/>
              <a:gd name="connsiteY155" fmla="*/ 3599234 h 3770877"/>
              <a:gd name="connsiteX156" fmla="*/ 1838528 w 6128426"/>
              <a:gd name="connsiteY156" fmla="*/ 3618689 h 3770877"/>
              <a:gd name="connsiteX157" fmla="*/ 1877438 w 6128426"/>
              <a:gd name="connsiteY157" fmla="*/ 3677055 h 3770877"/>
              <a:gd name="connsiteX158" fmla="*/ 1896894 w 6128426"/>
              <a:gd name="connsiteY158" fmla="*/ 3696511 h 3770877"/>
              <a:gd name="connsiteX159" fmla="*/ 1916349 w 6128426"/>
              <a:gd name="connsiteY159" fmla="*/ 3725694 h 3770877"/>
              <a:gd name="connsiteX160" fmla="*/ 1945532 w 6128426"/>
              <a:gd name="connsiteY160" fmla="*/ 3745149 h 3770877"/>
              <a:gd name="connsiteX161" fmla="*/ 1488332 w 6128426"/>
              <a:gd name="connsiteY161" fmla="*/ 3764604 h 3770877"/>
              <a:gd name="connsiteX162" fmla="*/ 1254868 w 6128426"/>
              <a:gd name="connsiteY162" fmla="*/ 3754877 h 3770877"/>
              <a:gd name="connsiteX163" fmla="*/ 1177047 w 6128426"/>
              <a:gd name="connsiteY163" fmla="*/ 3725694 h 3770877"/>
              <a:gd name="connsiteX164" fmla="*/ 1138136 w 6128426"/>
              <a:gd name="connsiteY164" fmla="*/ 3715966 h 3770877"/>
              <a:gd name="connsiteX165" fmla="*/ 1108953 w 6128426"/>
              <a:gd name="connsiteY165" fmla="*/ 3706238 h 3770877"/>
              <a:gd name="connsiteX166" fmla="*/ 1070043 w 6128426"/>
              <a:gd name="connsiteY166" fmla="*/ 3696511 h 3770877"/>
              <a:gd name="connsiteX167" fmla="*/ 943583 w 6128426"/>
              <a:gd name="connsiteY167" fmla="*/ 3667328 h 3770877"/>
              <a:gd name="connsiteX168" fmla="*/ 554477 w 6128426"/>
              <a:gd name="connsiteY168" fmla="*/ 3657600 h 3770877"/>
              <a:gd name="connsiteX169" fmla="*/ 496111 w 6128426"/>
              <a:gd name="connsiteY169" fmla="*/ 3638145 h 3770877"/>
              <a:gd name="connsiteX170" fmla="*/ 447472 w 6128426"/>
              <a:gd name="connsiteY170" fmla="*/ 3599234 h 3770877"/>
              <a:gd name="connsiteX171" fmla="*/ 428017 w 6128426"/>
              <a:gd name="connsiteY171" fmla="*/ 3570051 h 3770877"/>
              <a:gd name="connsiteX172" fmla="*/ 418290 w 6128426"/>
              <a:gd name="connsiteY172" fmla="*/ 3540868 h 3770877"/>
              <a:gd name="connsiteX173" fmla="*/ 379379 w 6128426"/>
              <a:gd name="connsiteY173" fmla="*/ 3501957 h 3770877"/>
              <a:gd name="connsiteX174" fmla="*/ 321013 w 6128426"/>
              <a:gd name="connsiteY174" fmla="*/ 3463047 h 3770877"/>
              <a:gd name="connsiteX175" fmla="*/ 311285 w 6128426"/>
              <a:gd name="connsiteY175" fmla="*/ 3433864 h 3770877"/>
              <a:gd name="connsiteX176" fmla="*/ 282102 w 6128426"/>
              <a:gd name="connsiteY176" fmla="*/ 3307404 h 3770877"/>
              <a:gd name="connsiteX177" fmla="*/ 243192 w 6128426"/>
              <a:gd name="connsiteY177" fmla="*/ 3249038 h 3770877"/>
              <a:gd name="connsiteX178" fmla="*/ 214009 w 6128426"/>
              <a:gd name="connsiteY178" fmla="*/ 3239311 h 3770877"/>
              <a:gd name="connsiteX179" fmla="*/ 194553 w 6128426"/>
              <a:gd name="connsiteY179" fmla="*/ 3219855 h 3770877"/>
              <a:gd name="connsiteX180" fmla="*/ 214009 w 6128426"/>
              <a:gd name="connsiteY180" fmla="*/ 3161489 h 3770877"/>
              <a:gd name="connsiteX181" fmla="*/ 223736 w 6128426"/>
              <a:gd name="connsiteY181" fmla="*/ 3112851 h 3770877"/>
              <a:gd name="connsiteX182" fmla="*/ 214009 w 6128426"/>
              <a:gd name="connsiteY182" fmla="*/ 2986392 h 3770877"/>
              <a:gd name="connsiteX183" fmla="*/ 194553 w 6128426"/>
              <a:gd name="connsiteY183" fmla="*/ 2957209 h 3770877"/>
              <a:gd name="connsiteX184" fmla="*/ 145915 w 6128426"/>
              <a:gd name="connsiteY184" fmla="*/ 2918298 h 3770877"/>
              <a:gd name="connsiteX185" fmla="*/ 107004 w 6128426"/>
              <a:gd name="connsiteY185" fmla="*/ 2859932 h 3770877"/>
              <a:gd name="connsiteX186" fmla="*/ 87549 w 6128426"/>
              <a:gd name="connsiteY186" fmla="*/ 2830749 h 3770877"/>
              <a:gd name="connsiteX187" fmla="*/ 29183 w 6128426"/>
              <a:gd name="connsiteY187" fmla="*/ 2801566 h 3770877"/>
              <a:gd name="connsiteX188" fmla="*/ 0 w 6128426"/>
              <a:gd name="connsiteY188" fmla="*/ 2791838 h 3770877"/>
              <a:gd name="connsiteX189" fmla="*/ 29183 w 6128426"/>
              <a:gd name="connsiteY189" fmla="*/ 2782111 h 3770877"/>
              <a:gd name="connsiteX190" fmla="*/ 38911 w 6128426"/>
              <a:gd name="connsiteY190" fmla="*/ 2752928 h 3770877"/>
              <a:gd name="connsiteX191" fmla="*/ 19455 w 6128426"/>
              <a:gd name="connsiteY191" fmla="*/ 2548647 h 3770877"/>
              <a:gd name="connsiteX192" fmla="*/ 0 w 6128426"/>
              <a:gd name="connsiteY192" fmla="*/ 2519464 h 3770877"/>
              <a:gd name="connsiteX193" fmla="*/ 29183 w 6128426"/>
              <a:gd name="connsiteY193" fmla="*/ 2500009 h 3770877"/>
              <a:gd name="connsiteX194" fmla="*/ 145915 w 6128426"/>
              <a:gd name="connsiteY194" fmla="*/ 2490281 h 3770877"/>
              <a:gd name="connsiteX195" fmla="*/ 175098 w 6128426"/>
              <a:gd name="connsiteY195" fmla="*/ 2480553 h 3770877"/>
              <a:gd name="connsiteX196" fmla="*/ 131323 w 6128426"/>
              <a:gd name="connsiteY196" fmla="*/ 2412460 h 3770877"/>
              <a:gd name="connsiteX197" fmla="*/ 68094 w 6128426"/>
              <a:gd name="connsiteY197" fmla="*/ 2373549 h 3770877"/>
              <a:gd name="connsiteX198" fmla="*/ 24318 w 6128426"/>
              <a:gd name="connsiteY198" fmla="*/ 2349230 h 3770877"/>
              <a:gd name="connsiteX199" fmla="*/ 48638 w 6128426"/>
              <a:gd name="connsiteY199" fmla="*/ 2276272 h 3770877"/>
              <a:gd name="connsiteX200" fmla="*/ 29183 w 6128426"/>
              <a:gd name="connsiteY200" fmla="*/ 2217906 h 3770877"/>
              <a:gd name="connsiteX201" fmla="*/ 175098 w 6128426"/>
              <a:gd name="connsiteY201" fmla="*/ 2169268 h 3770877"/>
              <a:gd name="connsiteX202" fmla="*/ 204281 w 6128426"/>
              <a:gd name="connsiteY202" fmla="*/ 2159540 h 3770877"/>
              <a:gd name="connsiteX203" fmla="*/ 233464 w 6128426"/>
              <a:gd name="connsiteY203" fmla="*/ 2149813 h 3770877"/>
              <a:gd name="connsiteX204" fmla="*/ 282102 w 6128426"/>
              <a:gd name="connsiteY204" fmla="*/ 2120630 h 3770877"/>
              <a:gd name="connsiteX205" fmla="*/ 301558 w 6128426"/>
              <a:gd name="connsiteY205" fmla="*/ 2101174 h 3770877"/>
              <a:gd name="connsiteX206" fmla="*/ 330741 w 6128426"/>
              <a:gd name="connsiteY206" fmla="*/ 2081719 h 3770877"/>
              <a:gd name="connsiteX207" fmla="*/ 389107 w 6128426"/>
              <a:gd name="connsiteY207" fmla="*/ 2003898 h 3770877"/>
              <a:gd name="connsiteX208" fmla="*/ 398834 w 6128426"/>
              <a:gd name="connsiteY208" fmla="*/ 1974715 h 3770877"/>
              <a:gd name="connsiteX209" fmla="*/ 418290 w 6128426"/>
              <a:gd name="connsiteY209" fmla="*/ 1955260 h 3770877"/>
              <a:gd name="connsiteX210" fmla="*/ 428017 w 6128426"/>
              <a:gd name="connsiteY210" fmla="*/ 1731523 h 3770877"/>
              <a:gd name="connsiteX211" fmla="*/ 466928 w 6128426"/>
              <a:gd name="connsiteY211" fmla="*/ 1682885 h 3770877"/>
              <a:gd name="connsiteX212" fmla="*/ 535021 w 6128426"/>
              <a:gd name="connsiteY212" fmla="*/ 1673157 h 3770877"/>
              <a:gd name="connsiteX213" fmla="*/ 564204 w 6128426"/>
              <a:gd name="connsiteY213" fmla="*/ 1663430 h 3770877"/>
              <a:gd name="connsiteX214" fmla="*/ 583660 w 6128426"/>
              <a:gd name="connsiteY214" fmla="*/ 1605064 h 3770877"/>
              <a:gd name="connsiteX215" fmla="*/ 554477 w 6128426"/>
              <a:gd name="connsiteY215" fmla="*/ 1546698 h 3770877"/>
              <a:gd name="connsiteX216" fmla="*/ 612843 w 6128426"/>
              <a:gd name="connsiteY216" fmla="*/ 1517515 h 3770877"/>
              <a:gd name="connsiteX217" fmla="*/ 680936 w 6128426"/>
              <a:gd name="connsiteY217" fmla="*/ 1536970 h 3770877"/>
              <a:gd name="connsiteX218" fmla="*/ 729575 w 6128426"/>
              <a:gd name="connsiteY218" fmla="*/ 1493196 h 3770877"/>
              <a:gd name="connsiteX219" fmla="*/ 734438 w 6128426"/>
              <a:gd name="connsiteY219" fmla="*/ 1454285 h 3770877"/>
              <a:gd name="connsiteX220" fmla="*/ 763622 w 6128426"/>
              <a:gd name="connsiteY220" fmla="*/ 1386192 h 3770877"/>
              <a:gd name="connsiteX221" fmla="*/ 865762 w 6128426"/>
              <a:gd name="connsiteY221" fmla="*/ 1410511 h 3770877"/>
              <a:gd name="connsiteX222" fmla="*/ 924128 w 6128426"/>
              <a:gd name="connsiteY222" fmla="*/ 1391055 h 3770877"/>
              <a:gd name="connsiteX223" fmla="*/ 953311 w 6128426"/>
              <a:gd name="connsiteY223" fmla="*/ 1381328 h 3770877"/>
              <a:gd name="connsiteX224" fmla="*/ 1070043 w 6128426"/>
              <a:gd name="connsiteY224" fmla="*/ 1400783 h 3770877"/>
              <a:gd name="connsiteX225" fmla="*/ 1099226 w 6128426"/>
              <a:gd name="connsiteY225" fmla="*/ 1410511 h 3770877"/>
              <a:gd name="connsiteX226" fmla="*/ 1157592 w 6128426"/>
              <a:gd name="connsiteY226" fmla="*/ 1439694 h 3770877"/>
              <a:gd name="connsiteX227" fmla="*/ 1245141 w 6128426"/>
              <a:gd name="connsiteY227" fmla="*/ 1420238 h 3770877"/>
              <a:gd name="connsiteX228" fmla="*/ 1400783 w 6128426"/>
              <a:gd name="connsiteY228" fmla="*/ 1386192 h 3770877"/>
              <a:gd name="connsiteX229" fmla="*/ 1449421 w 6128426"/>
              <a:gd name="connsiteY229" fmla="*/ 1410511 h 3770877"/>
              <a:gd name="connsiteX230" fmla="*/ 1478604 w 6128426"/>
              <a:gd name="connsiteY230" fmla="*/ 1400783 h 3770877"/>
              <a:gd name="connsiteX231" fmla="*/ 1702341 w 6128426"/>
              <a:gd name="connsiteY231" fmla="*/ 1381328 h 3770877"/>
              <a:gd name="connsiteX232" fmla="*/ 1809345 w 6128426"/>
              <a:gd name="connsiteY232" fmla="*/ 1400783 h 3770877"/>
              <a:gd name="connsiteX233" fmla="*/ 1838528 w 6128426"/>
              <a:gd name="connsiteY233" fmla="*/ 1410511 h 3770877"/>
              <a:gd name="connsiteX234" fmla="*/ 1926077 w 6128426"/>
              <a:gd name="connsiteY234" fmla="*/ 1449421 h 3770877"/>
              <a:gd name="connsiteX235" fmla="*/ 1984443 w 6128426"/>
              <a:gd name="connsiteY235" fmla="*/ 1468877 h 3770877"/>
              <a:gd name="connsiteX236" fmla="*/ 2013626 w 6128426"/>
              <a:gd name="connsiteY236" fmla="*/ 1478604 h 3770877"/>
              <a:gd name="connsiteX237" fmla="*/ 2120630 w 6128426"/>
              <a:gd name="connsiteY237" fmla="*/ 1507787 h 3770877"/>
              <a:gd name="connsiteX238" fmla="*/ 2140085 w 6128426"/>
              <a:gd name="connsiteY238" fmla="*/ 1527243 h 3770877"/>
              <a:gd name="connsiteX239" fmla="*/ 2247090 w 6128426"/>
              <a:gd name="connsiteY239" fmla="*/ 1527243 h 3770877"/>
              <a:gd name="connsiteX240" fmla="*/ 2276272 w 6128426"/>
              <a:gd name="connsiteY240" fmla="*/ 1507787 h 3770877"/>
              <a:gd name="connsiteX241" fmla="*/ 2295728 w 6128426"/>
              <a:gd name="connsiteY241" fmla="*/ 1488332 h 3770877"/>
              <a:gd name="connsiteX242" fmla="*/ 2354094 w 6128426"/>
              <a:gd name="connsiteY242" fmla="*/ 1498060 h 3770877"/>
              <a:gd name="connsiteX243" fmla="*/ 2393004 w 6128426"/>
              <a:gd name="connsiteY243" fmla="*/ 1527243 h 3770877"/>
              <a:gd name="connsiteX244" fmla="*/ 2412460 w 6128426"/>
              <a:gd name="connsiteY244" fmla="*/ 1546698 h 3770877"/>
              <a:gd name="connsiteX245" fmla="*/ 2441643 w 6128426"/>
              <a:gd name="connsiteY245" fmla="*/ 1566153 h 3770877"/>
              <a:gd name="connsiteX246" fmla="*/ 2490281 w 6128426"/>
              <a:gd name="connsiteY246" fmla="*/ 1605064 h 3770877"/>
              <a:gd name="connsiteX247" fmla="*/ 2509736 w 6128426"/>
              <a:gd name="connsiteY247" fmla="*/ 1634247 h 3770877"/>
              <a:gd name="connsiteX248" fmla="*/ 2558375 w 6128426"/>
              <a:gd name="connsiteY248" fmla="*/ 1673157 h 3770877"/>
              <a:gd name="connsiteX249" fmla="*/ 2587558 w 6128426"/>
              <a:gd name="connsiteY249" fmla="*/ 1682885 h 3770877"/>
              <a:gd name="connsiteX250" fmla="*/ 2723745 w 6128426"/>
              <a:gd name="connsiteY250" fmla="*/ 1673157 h 3770877"/>
              <a:gd name="connsiteX251" fmla="*/ 2782111 w 6128426"/>
              <a:gd name="connsiteY251" fmla="*/ 1634247 h 3770877"/>
              <a:gd name="connsiteX252" fmla="*/ 2830749 w 6128426"/>
              <a:gd name="connsiteY252" fmla="*/ 1585609 h 3770877"/>
              <a:gd name="connsiteX253" fmla="*/ 2869660 w 6128426"/>
              <a:gd name="connsiteY253" fmla="*/ 1536970 h 3770877"/>
              <a:gd name="connsiteX254" fmla="*/ 2947481 w 6128426"/>
              <a:gd name="connsiteY254" fmla="*/ 1478604 h 3770877"/>
              <a:gd name="connsiteX255" fmla="*/ 2976664 w 6128426"/>
              <a:gd name="connsiteY255" fmla="*/ 1420238 h 3770877"/>
              <a:gd name="connsiteX256" fmla="*/ 3005847 w 6128426"/>
              <a:gd name="connsiteY256" fmla="*/ 1400783 h 3770877"/>
              <a:gd name="connsiteX257" fmla="*/ 3025302 w 6128426"/>
              <a:gd name="connsiteY257" fmla="*/ 1371600 h 3770877"/>
              <a:gd name="connsiteX258" fmla="*/ 3044758 w 6128426"/>
              <a:gd name="connsiteY258" fmla="*/ 1352145 h 3770877"/>
              <a:gd name="connsiteX259" fmla="*/ 3054485 w 6128426"/>
              <a:gd name="connsiteY259" fmla="*/ 1322962 h 3770877"/>
              <a:gd name="connsiteX260" fmla="*/ 3088532 w 6128426"/>
              <a:gd name="connsiteY260" fmla="*/ 1211093 h 3770877"/>
              <a:gd name="connsiteX261" fmla="*/ 3180945 w 6128426"/>
              <a:gd name="connsiteY261" fmla="*/ 1211094 h 3770877"/>
              <a:gd name="connsiteX262" fmla="*/ 3210128 w 6128426"/>
              <a:gd name="connsiteY262" fmla="*/ 1211094 h 3770877"/>
              <a:gd name="connsiteX263" fmla="*/ 3239311 w 6128426"/>
              <a:gd name="connsiteY263" fmla="*/ 1225685 h 3770877"/>
              <a:gd name="connsiteX264" fmla="*/ 3297677 w 6128426"/>
              <a:gd name="connsiteY264" fmla="*/ 1196502 h 3770877"/>
              <a:gd name="connsiteX265" fmla="*/ 3346315 w 6128426"/>
              <a:gd name="connsiteY265" fmla="*/ 1157592 h 3770877"/>
              <a:gd name="connsiteX266" fmla="*/ 3394953 w 6128426"/>
              <a:gd name="connsiteY266" fmla="*/ 1128409 h 3770877"/>
              <a:gd name="connsiteX267" fmla="*/ 3443592 w 6128426"/>
              <a:gd name="connsiteY267" fmla="*/ 1089498 h 3770877"/>
              <a:gd name="connsiteX268" fmla="*/ 3448455 w 6128426"/>
              <a:gd name="connsiteY268" fmla="*/ 1045723 h 3770877"/>
              <a:gd name="connsiteX269" fmla="*/ 3472775 w 6128426"/>
              <a:gd name="connsiteY269" fmla="*/ 1016540 h 3770877"/>
              <a:gd name="connsiteX270" fmla="*/ 3516549 w 6128426"/>
              <a:gd name="connsiteY270" fmla="*/ 977629 h 3770877"/>
              <a:gd name="connsiteX271" fmla="*/ 3540868 w 6128426"/>
              <a:gd name="connsiteY271" fmla="*/ 938719 h 3770877"/>
              <a:gd name="connsiteX272" fmla="*/ 3613826 w 6128426"/>
              <a:gd name="connsiteY272" fmla="*/ 890081 h 3770877"/>
              <a:gd name="connsiteX273" fmla="*/ 3686783 w 6128426"/>
              <a:gd name="connsiteY273" fmla="*/ 865762 h 3770877"/>
              <a:gd name="connsiteX274" fmla="*/ 3706238 w 6128426"/>
              <a:gd name="connsiteY274" fmla="*/ 836579 h 3770877"/>
              <a:gd name="connsiteX275" fmla="*/ 3691647 w 6128426"/>
              <a:gd name="connsiteY275" fmla="*/ 783076 h 3770877"/>
              <a:gd name="connsiteX276" fmla="*/ 3745149 w 6128426"/>
              <a:gd name="connsiteY276" fmla="*/ 734438 h 3770877"/>
              <a:gd name="connsiteX277" fmla="*/ 3745149 w 6128426"/>
              <a:gd name="connsiteY277" fmla="*/ 695528 h 3770877"/>
              <a:gd name="connsiteX278" fmla="*/ 3784060 w 6128426"/>
              <a:gd name="connsiteY278" fmla="*/ 690663 h 3770877"/>
              <a:gd name="connsiteX279" fmla="*/ 3871609 w 6128426"/>
              <a:gd name="connsiteY279" fmla="*/ 622570 h 3770877"/>
              <a:gd name="connsiteX280" fmla="*/ 3920247 w 6128426"/>
              <a:gd name="connsiteY280" fmla="*/ 573932 h 3770877"/>
              <a:gd name="connsiteX281" fmla="*/ 3939702 w 6128426"/>
              <a:gd name="connsiteY281" fmla="*/ 544749 h 3770877"/>
              <a:gd name="connsiteX282" fmla="*/ 4007796 w 6128426"/>
              <a:gd name="connsiteY282" fmla="*/ 486383 h 3770877"/>
              <a:gd name="connsiteX283" fmla="*/ 4046707 w 6128426"/>
              <a:gd name="connsiteY283" fmla="*/ 437745 h 3770877"/>
              <a:gd name="connsiteX284" fmla="*/ 4056434 w 6128426"/>
              <a:gd name="connsiteY284" fmla="*/ 437745 h 3770877"/>
              <a:gd name="connsiteX0" fmla="*/ 4056434 w 6128426"/>
              <a:gd name="connsiteY0" fmla="*/ 437745 h 3803515"/>
              <a:gd name="connsiteX1" fmla="*/ 4114800 w 6128426"/>
              <a:gd name="connsiteY1" fmla="*/ 428017 h 3803515"/>
              <a:gd name="connsiteX2" fmla="*/ 4173166 w 6128426"/>
              <a:gd name="connsiteY2" fmla="*/ 408562 h 3803515"/>
              <a:gd name="connsiteX3" fmla="*/ 4260715 w 6128426"/>
              <a:gd name="connsiteY3" fmla="*/ 389106 h 3803515"/>
              <a:gd name="connsiteX4" fmla="*/ 4289898 w 6128426"/>
              <a:gd name="connsiteY4" fmla="*/ 379379 h 3803515"/>
              <a:gd name="connsiteX5" fmla="*/ 4319081 w 6128426"/>
              <a:gd name="connsiteY5" fmla="*/ 398834 h 3803515"/>
              <a:gd name="connsiteX6" fmla="*/ 4377447 w 6128426"/>
              <a:gd name="connsiteY6" fmla="*/ 457200 h 3803515"/>
              <a:gd name="connsiteX7" fmla="*/ 4416358 w 6128426"/>
              <a:gd name="connsiteY7" fmla="*/ 476655 h 3803515"/>
              <a:gd name="connsiteX8" fmla="*/ 4435813 w 6128426"/>
              <a:gd name="connsiteY8" fmla="*/ 496111 h 3803515"/>
              <a:gd name="connsiteX9" fmla="*/ 4591455 w 6128426"/>
              <a:gd name="connsiteY9" fmla="*/ 496111 h 3803515"/>
              <a:gd name="connsiteX10" fmla="*/ 4610911 w 6128426"/>
              <a:gd name="connsiteY10" fmla="*/ 476655 h 3803515"/>
              <a:gd name="connsiteX11" fmla="*/ 4630366 w 6128426"/>
              <a:gd name="connsiteY11" fmla="*/ 447472 h 3803515"/>
              <a:gd name="connsiteX12" fmla="*/ 4659549 w 6128426"/>
              <a:gd name="connsiteY12" fmla="*/ 428017 h 3803515"/>
              <a:gd name="connsiteX13" fmla="*/ 4669277 w 6128426"/>
              <a:gd name="connsiteY13" fmla="*/ 398834 h 3803515"/>
              <a:gd name="connsiteX14" fmla="*/ 4640094 w 6128426"/>
              <a:gd name="connsiteY14" fmla="*/ 301557 h 3803515"/>
              <a:gd name="connsiteX15" fmla="*/ 4649821 w 6128426"/>
              <a:gd name="connsiteY15" fmla="*/ 262647 h 3803515"/>
              <a:gd name="connsiteX16" fmla="*/ 4747098 w 6128426"/>
              <a:gd name="connsiteY16" fmla="*/ 252919 h 3803515"/>
              <a:gd name="connsiteX17" fmla="*/ 4844375 w 6128426"/>
              <a:gd name="connsiteY17" fmla="*/ 175098 h 3803515"/>
              <a:gd name="connsiteX18" fmla="*/ 4902741 w 6128426"/>
              <a:gd name="connsiteY18" fmla="*/ 145915 h 3803515"/>
              <a:gd name="connsiteX19" fmla="*/ 4941651 w 6128426"/>
              <a:gd name="connsiteY19" fmla="*/ 116732 h 3803515"/>
              <a:gd name="connsiteX20" fmla="*/ 4970834 w 6128426"/>
              <a:gd name="connsiteY20" fmla="*/ 107004 h 3803515"/>
              <a:gd name="connsiteX21" fmla="*/ 4990290 w 6128426"/>
              <a:gd name="connsiteY21" fmla="*/ 87549 h 3803515"/>
              <a:gd name="connsiteX22" fmla="*/ 5019472 w 6128426"/>
              <a:gd name="connsiteY22" fmla="*/ 77821 h 3803515"/>
              <a:gd name="connsiteX23" fmla="*/ 5048655 w 6128426"/>
              <a:gd name="connsiteY23" fmla="*/ 58366 h 3803515"/>
              <a:gd name="connsiteX24" fmla="*/ 5087566 w 6128426"/>
              <a:gd name="connsiteY24" fmla="*/ 19455 h 3803515"/>
              <a:gd name="connsiteX25" fmla="*/ 5165387 w 6128426"/>
              <a:gd name="connsiteY25" fmla="*/ 0 h 3803515"/>
              <a:gd name="connsiteX26" fmla="*/ 5350213 w 6128426"/>
              <a:gd name="connsiteY26" fmla="*/ 9728 h 3803515"/>
              <a:gd name="connsiteX27" fmla="*/ 5379396 w 6128426"/>
              <a:gd name="connsiteY27" fmla="*/ 38911 h 3803515"/>
              <a:gd name="connsiteX28" fmla="*/ 5408579 w 6128426"/>
              <a:gd name="connsiteY28" fmla="*/ 48638 h 3803515"/>
              <a:gd name="connsiteX29" fmla="*/ 5447490 w 6128426"/>
              <a:gd name="connsiteY29" fmla="*/ 97277 h 3803515"/>
              <a:gd name="connsiteX30" fmla="*/ 5476672 w 6128426"/>
              <a:gd name="connsiteY30" fmla="*/ 116732 h 3803515"/>
              <a:gd name="connsiteX31" fmla="*/ 5496128 w 6128426"/>
              <a:gd name="connsiteY31" fmla="*/ 136187 h 3803515"/>
              <a:gd name="connsiteX32" fmla="*/ 5525311 w 6128426"/>
              <a:gd name="connsiteY32" fmla="*/ 145915 h 3803515"/>
              <a:gd name="connsiteX33" fmla="*/ 5554494 w 6128426"/>
              <a:gd name="connsiteY33" fmla="*/ 165370 h 3803515"/>
              <a:gd name="connsiteX34" fmla="*/ 5583677 w 6128426"/>
              <a:gd name="connsiteY34" fmla="*/ 175098 h 3803515"/>
              <a:gd name="connsiteX35" fmla="*/ 5661498 w 6128426"/>
              <a:gd name="connsiteY35" fmla="*/ 194553 h 3803515"/>
              <a:gd name="connsiteX36" fmla="*/ 5739319 w 6128426"/>
              <a:gd name="connsiteY36" fmla="*/ 184826 h 3803515"/>
              <a:gd name="connsiteX37" fmla="*/ 5797685 w 6128426"/>
              <a:gd name="connsiteY37" fmla="*/ 165370 h 3803515"/>
              <a:gd name="connsiteX38" fmla="*/ 5817141 w 6128426"/>
              <a:gd name="connsiteY38" fmla="*/ 145915 h 3803515"/>
              <a:gd name="connsiteX39" fmla="*/ 5826868 w 6128426"/>
              <a:gd name="connsiteY39" fmla="*/ 175098 h 3803515"/>
              <a:gd name="connsiteX40" fmla="*/ 5846324 w 6128426"/>
              <a:gd name="connsiteY40" fmla="*/ 194553 h 3803515"/>
              <a:gd name="connsiteX41" fmla="*/ 5885234 w 6128426"/>
              <a:gd name="connsiteY41" fmla="*/ 243192 h 3803515"/>
              <a:gd name="connsiteX42" fmla="*/ 5914417 w 6128426"/>
              <a:gd name="connsiteY42" fmla="*/ 291830 h 3803515"/>
              <a:gd name="connsiteX43" fmla="*/ 5953328 w 6128426"/>
              <a:gd name="connsiteY43" fmla="*/ 350196 h 3803515"/>
              <a:gd name="connsiteX44" fmla="*/ 5982511 w 6128426"/>
              <a:gd name="connsiteY44" fmla="*/ 398834 h 3803515"/>
              <a:gd name="connsiteX45" fmla="*/ 6040877 w 6128426"/>
              <a:gd name="connsiteY45" fmla="*/ 476655 h 3803515"/>
              <a:gd name="connsiteX46" fmla="*/ 6050604 w 6128426"/>
              <a:gd name="connsiteY46" fmla="*/ 505838 h 3803515"/>
              <a:gd name="connsiteX47" fmla="*/ 6089515 w 6128426"/>
              <a:gd name="connsiteY47" fmla="*/ 554477 h 3803515"/>
              <a:gd name="connsiteX48" fmla="*/ 6099243 w 6128426"/>
              <a:gd name="connsiteY48" fmla="*/ 583660 h 3803515"/>
              <a:gd name="connsiteX49" fmla="*/ 6128426 w 6128426"/>
              <a:gd name="connsiteY49" fmla="*/ 642026 h 3803515"/>
              <a:gd name="connsiteX50" fmla="*/ 6108970 w 6128426"/>
              <a:gd name="connsiteY50" fmla="*/ 661481 h 3803515"/>
              <a:gd name="connsiteX51" fmla="*/ 6079787 w 6128426"/>
              <a:gd name="connsiteY51" fmla="*/ 680936 h 3803515"/>
              <a:gd name="connsiteX52" fmla="*/ 6060332 w 6128426"/>
              <a:gd name="connsiteY52" fmla="*/ 739302 h 3803515"/>
              <a:gd name="connsiteX53" fmla="*/ 6040877 w 6128426"/>
              <a:gd name="connsiteY53" fmla="*/ 768485 h 3803515"/>
              <a:gd name="connsiteX54" fmla="*/ 6001966 w 6128426"/>
              <a:gd name="connsiteY54" fmla="*/ 807396 h 3803515"/>
              <a:gd name="connsiteX55" fmla="*/ 6011694 w 6128426"/>
              <a:gd name="connsiteY55" fmla="*/ 856034 h 3803515"/>
              <a:gd name="connsiteX56" fmla="*/ 6060332 w 6128426"/>
              <a:gd name="connsiteY56" fmla="*/ 914400 h 3803515"/>
              <a:gd name="connsiteX57" fmla="*/ 6040877 w 6128426"/>
              <a:gd name="connsiteY57" fmla="*/ 972766 h 3803515"/>
              <a:gd name="connsiteX58" fmla="*/ 6031149 w 6128426"/>
              <a:gd name="connsiteY58" fmla="*/ 1021404 h 3803515"/>
              <a:gd name="connsiteX59" fmla="*/ 6001966 w 6128426"/>
              <a:gd name="connsiteY59" fmla="*/ 1031132 h 3803515"/>
              <a:gd name="connsiteX60" fmla="*/ 5846324 w 6128426"/>
              <a:gd name="connsiteY60" fmla="*/ 1060315 h 3803515"/>
              <a:gd name="connsiteX61" fmla="*/ 5807413 w 6128426"/>
              <a:gd name="connsiteY61" fmla="*/ 1070043 h 3803515"/>
              <a:gd name="connsiteX62" fmla="*/ 5749047 w 6128426"/>
              <a:gd name="connsiteY62" fmla="*/ 1089498 h 3803515"/>
              <a:gd name="connsiteX63" fmla="*/ 5651770 w 6128426"/>
              <a:gd name="connsiteY63" fmla="*/ 1118681 h 3803515"/>
              <a:gd name="connsiteX64" fmla="*/ 5593404 w 6128426"/>
              <a:gd name="connsiteY64" fmla="*/ 1138136 h 3803515"/>
              <a:gd name="connsiteX65" fmla="*/ 5564221 w 6128426"/>
              <a:gd name="connsiteY65" fmla="*/ 1147864 h 3803515"/>
              <a:gd name="connsiteX66" fmla="*/ 5525311 w 6128426"/>
              <a:gd name="connsiteY66" fmla="*/ 1157592 h 3803515"/>
              <a:gd name="connsiteX67" fmla="*/ 5476672 w 6128426"/>
              <a:gd name="connsiteY67" fmla="*/ 1167319 h 3803515"/>
              <a:gd name="connsiteX68" fmla="*/ 5447490 w 6128426"/>
              <a:gd name="connsiteY68" fmla="*/ 1177047 h 3803515"/>
              <a:gd name="connsiteX69" fmla="*/ 5369668 w 6128426"/>
              <a:gd name="connsiteY69" fmla="*/ 1186774 h 3803515"/>
              <a:gd name="connsiteX70" fmla="*/ 5272392 w 6128426"/>
              <a:gd name="connsiteY70" fmla="*/ 1196502 h 3803515"/>
              <a:gd name="connsiteX71" fmla="*/ 5097294 w 6128426"/>
              <a:gd name="connsiteY71" fmla="*/ 1215957 h 3803515"/>
              <a:gd name="connsiteX72" fmla="*/ 5038928 w 6128426"/>
              <a:gd name="connsiteY72" fmla="*/ 1235413 h 3803515"/>
              <a:gd name="connsiteX73" fmla="*/ 5009745 w 6128426"/>
              <a:gd name="connsiteY73" fmla="*/ 1245140 h 3803515"/>
              <a:gd name="connsiteX74" fmla="*/ 4941651 w 6128426"/>
              <a:gd name="connsiteY74" fmla="*/ 1303506 h 3803515"/>
              <a:gd name="connsiteX75" fmla="*/ 4863830 w 6128426"/>
              <a:gd name="connsiteY75" fmla="*/ 1361872 h 3803515"/>
              <a:gd name="connsiteX76" fmla="*/ 4776281 w 6128426"/>
              <a:gd name="connsiteY76" fmla="*/ 1391055 h 3803515"/>
              <a:gd name="connsiteX77" fmla="*/ 4747098 w 6128426"/>
              <a:gd name="connsiteY77" fmla="*/ 1400783 h 3803515"/>
              <a:gd name="connsiteX78" fmla="*/ 4766553 w 6128426"/>
              <a:gd name="connsiteY78" fmla="*/ 1605064 h 3803515"/>
              <a:gd name="connsiteX79" fmla="*/ 4732506 w 6128426"/>
              <a:gd name="connsiteY79" fmla="*/ 1716932 h 3803515"/>
              <a:gd name="connsiteX80" fmla="*/ 4669277 w 6128426"/>
              <a:gd name="connsiteY80" fmla="*/ 1712068 h 3803515"/>
              <a:gd name="connsiteX81" fmla="*/ 4659549 w 6128426"/>
              <a:gd name="connsiteY81" fmla="*/ 1741251 h 3803515"/>
              <a:gd name="connsiteX82" fmla="*/ 4562272 w 6128426"/>
              <a:gd name="connsiteY82" fmla="*/ 1799617 h 3803515"/>
              <a:gd name="connsiteX83" fmla="*/ 4533090 w 6128426"/>
              <a:gd name="connsiteY83" fmla="*/ 1809345 h 3803515"/>
              <a:gd name="connsiteX84" fmla="*/ 4484451 w 6128426"/>
              <a:gd name="connsiteY84" fmla="*/ 1848255 h 3803515"/>
              <a:gd name="connsiteX85" fmla="*/ 4455268 w 6128426"/>
              <a:gd name="connsiteY85" fmla="*/ 1857983 h 3803515"/>
              <a:gd name="connsiteX86" fmla="*/ 4426085 w 6128426"/>
              <a:gd name="connsiteY86" fmla="*/ 1877438 h 3803515"/>
              <a:gd name="connsiteX87" fmla="*/ 4367719 w 6128426"/>
              <a:gd name="connsiteY87" fmla="*/ 1896894 h 3803515"/>
              <a:gd name="connsiteX88" fmla="*/ 4309353 w 6128426"/>
              <a:gd name="connsiteY88" fmla="*/ 1916349 h 3803515"/>
              <a:gd name="connsiteX89" fmla="*/ 4280170 w 6128426"/>
              <a:gd name="connsiteY89" fmla="*/ 1926077 h 3803515"/>
              <a:gd name="connsiteX90" fmla="*/ 4241260 w 6128426"/>
              <a:gd name="connsiteY90" fmla="*/ 1935804 h 3803515"/>
              <a:gd name="connsiteX91" fmla="*/ 4182894 w 6128426"/>
              <a:gd name="connsiteY91" fmla="*/ 1955260 h 3803515"/>
              <a:gd name="connsiteX92" fmla="*/ 4153711 w 6128426"/>
              <a:gd name="connsiteY92" fmla="*/ 1964987 h 3803515"/>
              <a:gd name="connsiteX93" fmla="*/ 4114800 w 6128426"/>
              <a:gd name="connsiteY93" fmla="*/ 1974715 h 3803515"/>
              <a:gd name="connsiteX94" fmla="*/ 4085617 w 6128426"/>
              <a:gd name="connsiteY94" fmla="*/ 1984443 h 3803515"/>
              <a:gd name="connsiteX95" fmla="*/ 3842426 w 6128426"/>
              <a:gd name="connsiteY95" fmla="*/ 2013626 h 3803515"/>
              <a:gd name="connsiteX96" fmla="*/ 3852153 w 6128426"/>
              <a:gd name="connsiteY96" fmla="*/ 2042809 h 3803515"/>
              <a:gd name="connsiteX97" fmla="*/ 3842426 w 6128426"/>
              <a:gd name="connsiteY97" fmla="*/ 2091447 h 3803515"/>
              <a:gd name="connsiteX98" fmla="*/ 3793787 w 6128426"/>
              <a:gd name="connsiteY98" fmla="*/ 2130357 h 3803515"/>
              <a:gd name="connsiteX99" fmla="*/ 3745149 w 6128426"/>
              <a:gd name="connsiteY99" fmla="*/ 2140085 h 3803515"/>
              <a:gd name="connsiteX100" fmla="*/ 3735421 w 6128426"/>
              <a:gd name="connsiteY100" fmla="*/ 2169268 h 3803515"/>
              <a:gd name="connsiteX101" fmla="*/ 3647872 w 6128426"/>
              <a:gd name="connsiteY101" fmla="*/ 2247089 h 3803515"/>
              <a:gd name="connsiteX102" fmla="*/ 3628417 w 6128426"/>
              <a:gd name="connsiteY102" fmla="*/ 2266545 h 3803515"/>
              <a:gd name="connsiteX103" fmla="*/ 3599234 w 6128426"/>
              <a:gd name="connsiteY103" fmla="*/ 2276272 h 3803515"/>
              <a:gd name="connsiteX104" fmla="*/ 3521413 w 6128426"/>
              <a:gd name="connsiteY104" fmla="*/ 2315183 h 3803515"/>
              <a:gd name="connsiteX105" fmla="*/ 3492230 w 6128426"/>
              <a:gd name="connsiteY105" fmla="*/ 2334638 h 3803515"/>
              <a:gd name="connsiteX106" fmla="*/ 3463047 w 6128426"/>
              <a:gd name="connsiteY106" fmla="*/ 2344366 h 3803515"/>
              <a:gd name="connsiteX107" fmla="*/ 3346315 w 6128426"/>
              <a:gd name="connsiteY107" fmla="*/ 2363821 h 3803515"/>
              <a:gd name="connsiteX108" fmla="*/ 3317132 w 6128426"/>
              <a:gd name="connsiteY108" fmla="*/ 2373549 h 3803515"/>
              <a:gd name="connsiteX109" fmla="*/ 3190672 w 6128426"/>
              <a:gd name="connsiteY109" fmla="*/ 2354094 h 3803515"/>
              <a:gd name="connsiteX110" fmla="*/ 3171217 w 6128426"/>
              <a:gd name="connsiteY110" fmla="*/ 2334638 h 3803515"/>
              <a:gd name="connsiteX111" fmla="*/ 2966936 w 6128426"/>
              <a:gd name="connsiteY111" fmla="*/ 2334638 h 3803515"/>
              <a:gd name="connsiteX112" fmla="*/ 2937753 w 6128426"/>
              <a:gd name="connsiteY112" fmla="*/ 2344366 h 3803515"/>
              <a:gd name="connsiteX113" fmla="*/ 2928026 w 6128426"/>
              <a:gd name="connsiteY113" fmla="*/ 2373549 h 3803515"/>
              <a:gd name="connsiteX114" fmla="*/ 2947480 w 6128426"/>
              <a:gd name="connsiteY114" fmla="*/ 2548647 h 3803515"/>
              <a:gd name="connsiteX115" fmla="*/ 2942617 w 6128426"/>
              <a:gd name="connsiteY115" fmla="*/ 2699426 h 3803515"/>
              <a:gd name="connsiteX116" fmla="*/ 2889115 w 6128426"/>
              <a:gd name="connsiteY116" fmla="*/ 2714017 h 3803515"/>
              <a:gd name="connsiteX117" fmla="*/ 2859932 w 6128426"/>
              <a:gd name="connsiteY117" fmla="*/ 2733472 h 3803515"/>
              <a:gd name="connsiteX118" fmla="*/ 2723745 w 6128426"/>
              <a:gd name="connsiteY118" fmla="*/ 2704289 h 3803515"/>
              <a:gd name="connsiteX119" fmla="*/ 2665379 w 6128426"/>
              <a:gd name="connsiteY119" fmla="*/ 2675106 h 3803515"/>
              <a:gd name="connsiteX120" fmla="*/ 2597285 w 6128426"/>
              <a:gd name="connsiteY120" fmla="*/ 2684834 h 3803515"/>
              <a:gd name="connsiteX121" fmla="*/ 2538919 w 6128426"/>
              <a:gd name="connsiteY121" fmla="*/ 2704289 h 3803515"/>
              <a:gd name="connsiteX122" fmla="*/ 2334638 w 6128426"/>
              <a:gd name="connsiteY122" fmla="*/ 2694562 h 3803515"/>
              <a:gd name="connsiteX123" fmla="*/ 2276272 w 6128426"/>
              <a:gd name="connsiteY123" fmla="*/ 2675106 h 3803515"/>
              <a:gd name="connsiteX124" fmla="*/ 2247090 w 6128426"/>
              <a:gd name="connsiteY124" fmla="*/ 2665379 h 3803515"/>
              <a:gd name="connsiteX125" fmla="*/ 2217907 w 6128426"/>
              <a:gd name="connsiteY125" fmla="*/ 2655651 h 3803515"/>
              <a:gd name="connsiteX126" fmla="*/ 2071992 w 6128426"/>
              <a:gd name="connsiteY126" fmla="*/ 2675106 h 3803515"/>
              <a:gd name="connsiteX127" fmla="*/ 2042809 w 6128426"/>
              <a:gd name="connsiteY127" fmla="*/ 2694562 h 3803515"/>
              <a:gd name="connsiteX128" fmla="*/ 1974715 w 6128426"/>
              <a:gd name="connsiteY128" fmla="*/ 2714017 h 3803515"/>
              <a:gd name="connsiteX129" fmla="*/ 1945532 w 6128426"/>
              <a:gd name="connsiteY129" fmla="*/ 2733472 h 3803515"/>
              <a:gd name="connsiteX130" fmla="*/ 1926077 w 6128426"/>
              <a:gd name="connsiteY130" fmla="*/ 2752928 h 3803515"/>
              <a:gd name="connsiteX131" fmla="*/ 1828800 w 6128426"/>
              <a:gd name="connsiteY131" fmla="*/ 2782111 h 3803515"/>
              <a:gd name="connsiteX132" fmla="*/ 1799617 w 6128426"/>
              <a:gd name="connsiteY132" fmla="*/ 2791838 h 3803515"/>
              <a:gd name="connsiteX133" fmla="*/ 1673158 w 6128426"/>
              <a:gd name="connsiteY133" fmla="*/ 2801566 h 3803515"/>
              <a:gd name="connsiteX134" fmla="*/ 1634247 w 6128426"/>
              <a:gd name="connsiteY134" fmla="*/ 2811294 h 3803515"/>
              <a:gd name="connsiteX135" fmla="*/ 1546698 w 6128426"/>
              <a:gd name="connsiteY135" fmla="*/ 2821021 h 3803515"/>
              <a:gd name="connsiteX136" fmla="*/ 1468877 w 6128426"/>
              <a:gd name="connsiteY136" fmla="*/ 2830749 h 3803515"/>
              <a:gd name="connsiteX137" fmla="*/ 1410511 w 6128426"/>
              <a:gd name="connsiteY137" fmla="*/ 2850204 h 3803515"/>
              <a:gd name="connsiteX138" fmla="*/ 1444557 w 6128426"/>
              <a:gd name="connsiteY138" fmla="*/ 2864796 h 3803515"/>
              <a:gd name="connsiteX139" fmla="*/ 1449421 w 6128426"/>
              <a:gd name="connsiteY139" fmla="*/ 2855068 h 3803515"/>
              <a:gd name="connsiteX140" fmla="*/ 1459149 w 6128426"/>
              <a:gd name="connsiteY140" fmla="*/ 2874524 h 3803515"/>
              <a:gd name="connsiteX141" fmla="*/ 1517515 w 6128426"/>
              <a:gd name="connsiteY141" fmla="*/ 2898843 h 3803515"/>
              <a:gd name="connsiteX142" fmla="*/ 1580744 w 6128426"/>
              <a:gd name="connsiteY142" fmla="*/ 2942617 h 3803515"/>
              <a:gd name="connsiteX143" fmla="*/ 1614792 w 6128426"/>
              <a:gd name="connsiteY143" fmla="*/ 2986392 h 3803515"/>
              <a:gd name="connsiteX144" fmla="*/ 1658567 w 6128426"/>
              <a:gd name="connsiteY144" fmla="*/ 3015575 h 3803515"/>
              <a:gd name="connsiteX145" fmla="*/ 1678021 w 6128426"/>
              <a:gd name="connsiteY145" fmla="*/ 3064213 h 3803515"/>
              <a:gd name="connsiteX146" fmla="*/ 1673158 w 6128426"/>
              <a:gd name="connsiteY146" fmla="*/ 3132306 h 3803515"/>
              <a:gd name="connsiteX147" fmla="*/ 1639111 w 6128426"/>
              <a:gd name="connsiteY147" fmla="*/ 3171216 h 3803515"/>
              <a:gd name="connsiteX148" fmla="*/ 1629383 w 6128426"/>
              <a:gd name="connsiteY148" fmla="*/ 3219855 h 3803515"/>
              <a:gd name="connsiteX149" fmla="*/ 1643975 w 6128426"/>
              <a:gd name="connsiteY149" fmla="*/ 3302541 h 3803515"/>
              <a:gd name="connsiteX150" fmla="*/ 1643975 w 6128426"/>
              <a:gd name="connsiteY150" fmla="*/ 3356043 h 3803515"/>
              <a:gd name="connsiteX151" fmla="*/ 1702341 w 6128426"/>
              <a:gd name="connsiteY151" fmla="*/ 3399817 h 3803515"/>
              <a:gd name="connsiteX152" fmla="*/ 1712068 w 6128426"/>
              <a:gd name="connsiteY152" fmla="*/ 3463047 h 3803515"/>
              <a:gd name="connsiteX153" fmla="*/ 1731524 w 6128426"/>
              <a:gd name="connsiteY153" fmla="*/ 3482502 h 3803515"/>
              <a:gd name="connsiteX154" fmla="*/ 1760707 w 6128426"/>
              <a:gd name="connsiteY154" fmla="*/ 3540868 h 3803515"/>
              <a:gd name="connsiteX155" fmla="*/ 1809345 w 6128426"/>
              <a:gd name="connsiteY155" fmla="*/ 3599234 h 3803515"/>
              <a:gd name="connsiteX156" fmla="*/ 1838528 w 6128426"/>
              <a:gd name="connsiteY156" fmla="*/ 3618689 h 3803515"/>
              <a:gd name="connsiteX157" fmla="*/ 1877438 w 6128426"/>
              <a:gd name="connsiteY157" fmla="*/ 3677055 h 3803515"/>
              <a:gd name="connsiteX158" fmla="*/ 1896894 w 6128426"/>
              <a:gd name="connsiteY158" fmla="*/ 3696511 h 3803515"/>
              <a:gd name="connsiteX159" fmla="*/ 1916349 w 6128426"/>
              <a:gd name="connsiteY159" fmla="*/ 3725694 h 3803515"/>
              <a:gd name="connsiteX160" fmla="*/ 1945532 w 6128426"/>
              <a:gd name="connsiteY160" fmla="*/ 3745149 h 3803515"/>
              <a:gd name="connsiteX161" fmla="*/ 1551562 w 6128426"/>
              <a:gd name="connsiteY161" fmla="*/ 3803515 h 3803515"/>
              <a:gd name="connsiteX162" fmla="*/ 1254868 w 6128426"/>
              <a:gd name="connsiteY162" fmla="*/ 3754877 h 3803515"/>
              <a:gd name="connsiteX163" fmla="*/ 1177047 w 6128426"/>
              <a:gd name="connsiteY163" fmla="*/ 3725694 h 3803515"/>
              <a:gd name="connsiteX164" fmla="*/ 1138136 w 6128426"/>
              <a:gd name="connsiteY164" fmla="*/ 3715966 h 3803515"/>
              <a:gd name="connsiteX165" fmla="*/ 1108953 w 6128426"/>
              <a:gd name="connsiteY165" fmla="*/ 3706238 h 3803515"/>
              <a:gd name="connsiteX166" fmla="*/ 1070043 w 6128426"/>
              <a:gd name="connsiteY166" fmla="*/ 3696511 h 3803515"/>
              <a:gd name="connsiteX167" fmla="*/ 943583 w 6128426"/>
              <a:gd name="connsiteY167" fmla="*/ 3667328 h 3803515"/>
              <a:gd name="connsiteX168" fmla="*/ 554477 w 6128426"/>
              <a:gd name="connsiteY168" fmla="*/ 3657600 h 3803515"/>
              <a:gd name="connsiteX169" fmla="*/ 496111 w 6128426"/>
              <a:gd name="connsiteY169" fmla="*/ 3638145 h 3803515"/>
              <a:gd name="connsiteX170" fmla="*/ 447472 w 6128426"/>
              <a:gd name="connsiteY170" fmla="*/ 3599234 h 3803515"/>
              <a:gd name="connsiteX171" fmla="*/ 428017 w 6128426"/>
              <a:gd name="connsiteY171" fmla="*/ 3570051 h 3803515"/>
              <a:gd name="connsiteX172" fmla="*/ 418290 w 6128426"/>
              <a:gd name="connsiteY172" fmla="*/ 3540868 h 3803515"/>
              <a:gd name="connsiteX173" fmla="*/ 379379 w 6128426"/>
              <a:gd name="connsiteY173" fmla="*/ 3501957 h 3803515"/>
              <a:gd name="connsiteX174" fmla="*/ 321013 w 6128426"/>
              <a:gd name="connsiteY174" fmla="*/ 3463047 h 3803515"/>
              <a:gd name="connsiteX175" fmla="*/ 311285 w 6128426"/>
              <a:gd name="connsiteY175" fmla="*/ 3433864 h 3803515"/>
              <a:gd name="connsiteX176" fmla="*/ 282102 w 6128426"/>
              <a:gd name="connsiteY176" fmla="*/ 3307404 h 3803515"/>
              <a:gd name="connsiteX177" fmla="*/ 243192 w 6128426"/>
              <a:gd name="connsiteY177" fmla="*/ 3249038 h 3803515"/>
              <a:gd name="connsiteX178" fmla="*/ 214009 w 6128426"/>
              <a:gd name="connsiteY178" fmla="*/ 3239311 h 3803515"/>
              <a:gd name="connsiteX179" fmla="*/ 194553 w 6128426"/>
              <a:gd name="connsiteY179" fmla="*/ 3219855 h 3803515"/>
              <a:gd name="connsiteX180" fmla="*/ 214009 w 6128426"/>
              <a:gd name="connsiteY180" fmla="*/ 3161489 h 3803515"/>
              <a:gd name="connsiteX181" fmla="*/ 223736 w 6128426"/>
              <a:gd name="connsiteY181" fmla="*/ 3112851 h 3803515"/>
              <a:gd name="connsiteX182" fmla="*/ 214009 w 6128426"/>
              <a:gd name="connsiteY182" fmla="*/ 2986392 h 3803515"/>
              <a:gd name="connsiteX183" fmla="*/ 194553 w 6128426"/>
              <a:gd name="connsiteY183" fmla="*/ 2957209 h 3803515"/>
              <a:gd name="connsiteX184" fmla="*/ 145915 w 6128426"/>
              <a:gd name="connsiteY184" fmla="*/ 2918298 h 3803515"/>
              <a:gd name="connsiteX185" fmla="*/ 107004 w 6128426"/>
              <a:gd name="connsiteY185" fmla="*/ 2859932 h 3803515"/>
              <a:gd name="connsiteX186" fmla="*/ 87549 w 6128426"/>
              <a:gd name="connsiteY186" fmla="*/ 2830749 h 3803515"/>
              <a:gd name="connsiteX187" fmla="*/ 29183 w 6128426"/>
              <a:gd name="connsiteY187" fmla="*/ 2801566 h 3803515"/>
              <a:gd name="connsiteX188" fmla="*/ 0 w 6128426"/>
              <a:gd name="connsiteY188" fmla="*/ 2791838 h 3803515"/>
              <a:gd name="connsiteX189" fmla="*/ 29183 w 6128426"/>
              <a:gd name="connsiteY189" fmla="*/ 2782111 h 3803515"/>
              <a:gd name="connsiteX190" fmla="*/ 38911 w 6128426"/>
              <a:gd name="connsiteY190" fmla="*/ 2752928 h 3803515"/>
              <a:gd name="connsiteX191" fmla="*/ 19455 w 6128426"/>
              <a:gd name="connsiteY191" fmla="*/ 2548647 h 3803515"/>
              <a:gd name="connsiteX192" fmla="*/ 0 w 6128426"/>
              <a:gd name="connsiteY192" fmla="*/ 2519464 h 3803515"/>
              <a:gd name="connsiteX193" fmla="*/ 29183 w 6128426"/>
              <a:gd name="connsiteY193" fmla="*/ 2500009 h 3803515"/>
              <a:gd name="connsiteX194" fmla="*/ 145915 w 6128426"/>
              <a:gd name="connsiteY194" fmla="*/ 2490281 h 3803515"/>
              <a:gd name="connsiteX195" fmla="*/ 175098 w 6128426"/>
              <a:gd name="connsiteY195" fmla="*/ 2480553 h 3803515"/>
              <a:gd name="connsiteX196" fmla="*/ 131323 w 6128426"/>
              <a:gd name="connsiteY196" fmla="*/ 2412460 h 3803515"/>
              <a:gd name="connsiteX197" fmla="*/ 68094 w 6128426"/>
              <a:gd name="connsiteY197" fmla="*/ 2373549 h 3803515"/>
              <a:gd name="connsiteX198" fmla="*/ 24318 w 6128426"/>
              <a:gd name="connsiteY198" fmla="*/ 2349230 h 3803515"/>
              <a:gd name="connsiteX199" fmla="*/ 48638 w 6128426"/>
              <a:gd name="connsiteY199" fmla="*/ 2276272 h 3803515"/>
              <a:gd name="connsiteX200" fmla="*/ 29183 w 6128426"/>
              <a:gd name="connsiteY200" fmla="*/ 2217906 h 3803515"/>
              <a:gd name="connsiteX201" fmla="*/ 175098 w 6128426"/>
              <a:gd name="connsiteY201" fmla="*/ 2169268 h 3803515"/>
              <a:gd name="connsiteX202" fmla="*/ 204281 w 6128426"/>
              <a:gd name="connsiteY202" fmla="*/ 2159540 h 3803515"/>
              <a:gd name="connsiteX203" fmla="*/ 233464 w 6128426"/>
              <a:gd name="connsiteY203" fmla="*/ 2149813 h 3803515"/>
              <a:gd name="connsiteX204" fmla="*/ 282102 w 6128426"/>
              <a:gd name="connsiteY204" fmla="*/ 2120630 h 3803515"/>
              <a:gd name="connsiteX205" fmla="*/ 301558 w 6128426"/>
              <a:gd name="connsiteY205" fmla="*/ 2101174 h 3803515"/>
              <a:gd name="connsiteX206" fmla="*/ 330741 w 6128426"/>
              <a:gd name="connsiteY206" fmla="*/ 2081719 h 3803515"/>
              <a:gd name="connsiteX207" fmla="*/ 389107 w 6128426"/>
              <a:gd name="connsiteY207" fmla="*/ 2003898 h 3803515"/>
              <a:gd name="connsiteX208" fmla="*/ 398834 w 6128426"/>
              <a:gd name="connsiteY208" fmla="*/ 1974715 h 3803515"/>
              <a:gd name="connsiteX209" fmla="*/ 418290 w 6128426"/>
              <a:gd name="connsiteY209" fmla="*/ 1955260 h 3803515"/>
              <a:gd name="connsiteX210" fmla="*/ 428017 w 6128426"/>
              <a:gd name="connsiteY210" fmla="*/ 1731523 h 3803515"/>
              <a:gd name="connsiteX211" fmla="*/ 466928 w 6128426"/>
              <a:gd name="connsiteY211" fmla="*/ 1682885 h 3803515"/>
              <a:gd name="connsiteX212" fmla="*/ 535021 w 6128426"/>
              <a:gd name="connsiteY212" fmla="*/ 1673157 h 3803515"/>
              <a:gd name="connsiteX213" fmla="*/ 564204 w 6128426"/>
              <a:gd name="connsiteY213" fmla="*/ 1663430 h 3803515"/>
              <a:gd name="connsiteX214" fmla="*/ 583660 w 6128426"/>
              <a:gd name="connsiteY214" fmla="*/ 1605064 h 3803515"/>
              <a:gd name="connsiteX215" fmla="*/ 554477 w 6128426"/>
              <a:gd name="connsiteY215" fmla="*/ 1546698 h 3803515"/>
              <a:gd name="connsiteX216" fmla="*/ 612843 w 6128426"/>
              <a:gd name="connsiteY216" fmla="*/ 1517515 h 3803515"/>
              <a:gd name="connsiteX217" fmla="*/ 680936 w 6128426"/>
              <a:gd name="connsiteY217" fmla="*/ 1536970 h 3803515"/>
              <a:gd name="connsiteX218" fmla="*/ 729575 w 6128426"/>
              <a:gd name="connsiteY218" fmla="*/ 1493196 h 3803515"/>
              <a:gd name="connsiteX219" fmla="*/ 734438 w 6128426"/>
              <a:gd name="connsiteY219" fmla="*/ 1454285 h 3803515"/>
              <a:gd name="connsiteX220" fmla="*/ 763622 w 6128426"/>
              <a:gd name="connsiteY220" fmla="*/ 1386192 h 3803515"/>
              <a:gd name="connsiteX221" fmla="*/ 865762 w 6128426"/>
              <a:gd name="connsiteY221" fmla="*/ 1410511 h 3803515"/>
              <a:gd name="connsiteX222" fmla="*/ 924128 w 6128426"/>
              <a:gd name="connsiteY222" fmla="*/ 1391055 h 3803515"/>
              <a:gd name="connsiteX223" fmla="*/ 953311 w 6128426"/>
              <a:gd name="connsiteY223" fmla="*/ 1381328 h 3803515"/>
              <a:gd name="connsiteX224" fmla="*/ 1070043 w 6128426"/>
              <a:gd name="connsiteY224" fmla="*/ 1400783 h 3803515"/>
              <a:gd name="connsiteX225" fmla="*/ 1099226 w 6128426"/>
              <a:gd name="connsiteY225" fmla="*/ 1410511 h 3803515"/>
              <a:gd name="connsiteX226" fmla="*/ 1157592 w 6128426"/>
              <a:gd name="connsiteY226" fmla="*/ 1439694 h 3803515"/>
              <a:gd name="connsiteX227" fmla="*/ 1245141 w 6128426"/>
              <a:gd name="connsiteY227" fmla="*/ 1420238 h 3803515"/>
              <a:gd name="connsiteX228" fmla="*/ 1400783 w 6128426"/>
              <a:gd name="connsiteY228" fmla="*/ 1386192 h 3803515"/>
              <a:gd name="connsiteX229" fmla="*/ 1449421 w 6128426"/>
              <a:gd name="connsiteY229" fmla="*/ 1410511 h 3803515"/>
              <a:gd name="connsiteX230" fmla="*/ 1478604 w 6128426"/>
              <a:gd name="connsiteY230" fmla="*/ 1400783 h 3803515"/>
              <a:gd name="connsiteX231" fmla="*/ 1702341 w 6128426"/>
              <a:gd name="connsiteY231" fmla="*/ 1381328 h 3803515"/>
              <a:gd name="connsiteX232" fmla="*/ 1809345 w 6128426"/>
              <a:gd name="connsiteY232" fmla="*/ 1400783 h 3803515"/>
              <a:gd name="connsiteX233" fmla="*/ 1838528 w 6128426"/>
              <a:gd name="connsiteY233" fmla="*/ 1410511 h 3803515"/>
              <a:gd name="connsiteX234" fmla="*/ 1926077 w 6128426"/>
              <a:gd name="connsiteY234" fmla="*/ 1449421 h 3803515"/>
              <a:gd name="connsiteX235" fmla="*/ 1984443 w 6128426"/>
              <a:gd name="connsiteY235" fmla="*/ 1468877 h 3803515"/>
              <a:gd name="connsiteX236" fmla="*/ 2013626 w 6128426"/>
              <a:gd name="connsiteY236" fmla="*/ 1478604 h 3803515"/>
              <a:gd name="connsiteX237" fmla="*/ 2120630 w 6128426"/>
              <a:gd name="connsiteY237" fmla="*/ 1507787 h 3803515"/>
              <a:gd name="connsiteX238" fmla="*/ 2140085 w 6128426"/>
              <a:gd name="connsiteY238" fmla="*/ 1527243 h 3803515"/>
              <a:gd name="connsiteX239" fmla="*/ 2247090 w 6128426"/>
              <a:gd name="connsiteY239" fmla="*/ 1527243 h 3803515"/>
              <a:gd name="connsiteX240" fmla="*/ 2276272 w 6128426"/>
              <a:gd name="connsiteY240" fmla="*/ 1507787 h 3803515"/>
              <a:gd name="connsiteX241" fmla="*/ 2295728 w 6128426"/>
              <a:gd name="connsiteY241" fmla="*/ 1488332 h 3803515"/>
              <a:gd name="connsiteX242" fmla="*/ 2354094 w 6128426"/>
              <a:gd name="connsiteY242" fmla="*/ 1498060 h 3803515"/>
              <a:gd name="connsiteX243" fmla="*/ 2393004 w 6128426"/>
              <a:gd name="connsiteY243" fmla="*/ 1527243 h 3803515"/>
              <a:gd name="connsiteX244" fmla="*/ 2412460 w 6128426"/>
              <a:gd name="connsiteY244" fmla="*/ 1546698 h 3803515"/>
              <a:gd name="connsiteX245" fmla="*/ 2441643 w 6128426"/>
              <a:gd name="connsiteY245" fmla="*/ 1566153 h 3803515"/>
              <a:gd name="connsiteX246" fmla="*/ 2490281 w 6128426"/>
              <a:gd name="connsiteY246" fmla="*/ 1605064 h 3803515"/>
              <a:gd name="connsiteX247" fmla="*/ 2509736 w 6128426"/>
              <a:gd name="connsiteY247" fmla="*/ 1634247 h 3803515"/>
              <a:gd name="connsiteX248" fmla="*/ 2558375 w 6128426"/>
              <a:gd name="connsiteY248" fmla="*/ 1673157 h 3803515"/>
              <a:gd name="connsiteX249" fmla="*/ 2587558 w 6128426"/>
              <a:gd name="connsiteY249" fmla="*/ 1682885 h 3803515"/>
              <a:gd name="connsiteX250" fmla="*/ 2723745 w 6128426"/>
              <a:gd name="connsiteY250" fmla="*/ 1673157 h 3803515"/>
              <a:gd name="connsiteX251" fmla="*/ 2782111 w 6128426"/>
              <a:gd name="connsiteY251" fmla="*/ 1634247 h 3803515"/>
              <a:gd name="connsiteX252" fmla="*/ 2830749 w 6128426"/>
              <a:gd name="connsiteY252" fmla="*/ 1585609 h 3803515"/>
              <a:gd name="connsiteX253" fmla="*/ 2869660 w 6128426"/>
              <a:gd name="connsiteY253" fmla="*/ 1536970 h 3803515"/>
              <a:gd name="connsiteX254" fmla="*/ 2947481 w 6128426"/>
              <a:gd name="connsiteY254" fmla="*/ 1478604 h 3803515"/>
              <a:gd name="connsiteX255" fmla="*/ 2976664 w 6128426"/>
              <a:gd name="connsiteY255" fmla="*/ 1420238 h 3803515"/>
              <a:gd name="connsiteX256" fmla="*/ 3005847 w 6128426"/>
              <a:gd name="connsiteY256" fmla="*/ 1400783 h 3803515"/>
              <a:gd name="connsiteX257" fmla="*/ 3025302 w 6128426"/>
              <a:gd name="connsiteY257" fmla="*/ 1371600 h 3803515"/>
              <a:gd name="connsiteX258" fmla="*/ 3044758 w 6128426"/>
              <a:gd name="connsiteY258" fmla="*/ 1352145 h 3803515"/>
              <a:gd name="connsiteX259" fmla="*/ 3054485 w 6128426"/>
              <a:gd name="connsiteY259" fmla="*/ 1322962 h 3803515"/>
              <a:gd name="connsiteX260" fmla="*/ 3088532 w 6128426"/>
              <a:gd name="connsiteY260" fmla="*/ 1211093 h 3803515"/>
              <a:gd name="connsiteX261" fmla="*/ 3180945 w 6128426"/>
              <a:gd name="connsiteY261" fmla="*/ 1211094 h 3803515"/>
              <a:gd name="connsiteX262" fmla="*/ 3210128 w 6128426"/>
              <a:gd name="connsiteY262" fmla="*/ 1211094 h 3803515"/>
              <a:gd name="connsiteX263" fmla="*/ 3239311 w 6128426"/>
              <a:gd name="connsiteY263" fmla="*/ 1225685 h 3803515"/>
              <a:gd name="connsiteX264" fmla="*/ 3297677 w 6128426"/>
              <a:gd name="connsiteY264" fmla="*/ 1196502 h 3803515"/>
              <a:gd name="connsiteX265" fmla="*/ 3346315 w 6128426"/>
              <a:gd name="connsiteY265" fmla="*/ 1157592 h 3803515"/>
              <a:gd name="connsiteX266" fmla="*/ 3394953 w 6128426"/>
              <a:gd name="connsiteY266" fmla="*/ 1128409 h 3803515"/>
              <a:gd name="connsiteX267" fmla="*/ 3443592 w 6128426"/>
              <a:gd name="connsiteY267" fmla="*/ 1089498 h 3803515"/>
              <a:gd name="connsiteX268" fmla="*/ 3448455 w 6128426"/>
              <a:gd name="connsiteY268" fmla="*/ 1045723 h 3803515"/>
              <a:gd name="connsiteX269" fmla="*/ 3472775 w 6128426"/>
              <a:gd name="connsiteY269" fmla="*/ 1016540 h 3803515"/>
              <a:gd name="connsiteX270" fmla="*/ 3516549 w 6128426"/>
              <a:gd name="connsiteY270" fmla="*/ 977629 h 3803515"/>
              <a:gd name="connsiteX271" fmla="*/ 3540868 w 6128426"/>
              <a:gd name="connsiteY271" fmla="*/ 938719 h 3803515"/>
              <a:gd name="connsiteX272" fmla="*/ 3613826 w 6128426"/>
              <a:gd name="connsiteY272" fmla="*/ 890081 h 3803515"/>
              <a:gd name="connsiteX273" fmla="*/ 3686783 w 6128426"/>
              <a:gd name="connsiteY273" fmla="*/ 865762 h 3803515"/>
              <a:gd name="connsiteX274" fmla="*/ 3706238 w 6128426"/>
              <a:gd name="connsiteY274" fmla="*/ 836579 h 3803515"/>
              <a:gd name="connsiteX275" fmla="*/ 3691647 w 6128426"/>
              <a:gd name="connsiteY275" fmla="*/ 783076 h 3803515"/>
              <a:gd name="connsiteX276" fmla="*/ 3745149 w 6128426"/>
              <a:gd name="connsiteY276" fmla="*/ 734438 h 3803515"/>
              <a:gd name="connsiteX277" fmla="*/ 3745149 w 6128426"/>
              <a:gd name="connsiteY277" fmla="*/ 695528 h 3803515"/>
              <a:gd name="connsiteX278" fmla="*/ 3784060 w 6128426"/>
              <a:gd name="connsiteY278" fmla="*/ 690663 h 3803515"/>
              <a:gd name="connsiteX279" fmla="*/ 3871609 w 6128426"/>
              <a:gd name="connsiteY279" fmla="*/ 622570 h 3803515"/>
              <a:gd name="connsiteX280" fmla="*/ 3920247 w 6128426"/>
              <a:gd name="connsiteY280" fmla="*/ 573932 h 3803515"/>
              <a:gd name="connsiteX281" fmla="*/ 3939702 w 6128426"/>
              <a:gd name="connsiteY281" fmla="*/ 544749 h 3803515"/>
              <a:gd name="connsiteX282" fmla="*/ 4007796 w 6128426"/>
              <a:gd name="connsiteY282" fmla="*/ 486383 h 3803515"/>
              <a:gd name="connsiteX283" fmla="*/ 4046707 w 6128426"/>
              <a:gd name="connsiteY283" fmla="*/ 437745 h 3803515"/>
              <a:gd name="connsiteX284" fmla="*/ 4056434 w 6128426"/>
              <a:gd name="connsiteY284" fmla="*/ 437745 h 3803515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65379 w 6128426"/>
              <a:gd name="connsiteY119" fmla="*/ 2675106 h 3803638"/>
              <a:gd name="connsiteX120" fmla="*/ 2597285 w 6128426"/>
              <a:gd name="connsiteY120" fmla="*/ 2684834 h 3803638"/>
              <a:gd name="connsiteX121" fmla="*/ 2538919 w 6128426"/>
              <a:gd name="connsiteY121" fmla="*/ 2704289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26077 w 6128426"/>
              <a:gd name="connsiteY234" fmla="*/ 1449421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295728 w 6128426"/>
              <a:gd name="connsiteY241" fmla="*/ 1488332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44758 w 6128426"/>
              <a:gd name="connsiteY258" fmla="*/ 135214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86783 w 6128426"/>
              <a:gd name="connsiteY273" fmla="*/ 865762 h 3803638"/>
              <a:gd name="connsiteX274" fmla="*/ 3706238 w 6128426"/>
              <a:gd name="connsiteY274" fmla="*/ 836579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65379 w 6128426"/>
              <a:gd name="connsiteY119" fmla="*/ 2675106 h 3803638"/>
              <a:gd name="connsiteX120" fmla="*/ 2621605 w 6128426"/>
              <a:gd name="connsiteY120" fmla="*/ 2714017 h 3803638"/>
              <a:gd name="connsiteX121" fmla="*/ 2538919 w 6128426"/>
              <a:gd name="connsiteY121" fmla="*/ 2704289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26077 w 6128426"/>
              <a:gd name="connsiteY234" fmla="*/ 1449421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295728 w 6128426"/>
              <a:gd name="connsiteY241" fmla="*/ 1488332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44758 w 6128426"/>
              <a:gd name="connsiteY258" fmla="*/ 135214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86783 w 6128426"/>
              <a:gd name="connsiteY273" fmla="*/ 865762 h 3803638"/>
              <a:gd name="connsiteX274" fmla="*/ 3706238 w 6128426"/>
              <a:gd name="connsiteY274" fmla="*/ 836579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65379 w 6128426"/>
              <a:gd name="connsiteY119" fmla="*/ 2675106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26077 w 6128426"/>
              <a:gd name="connsiteY234" fmla="*/ 1449421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295728 w 6128426"/>
              <a:gd name="connsiteY241" fmla="*/ 1488332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44758 w 6128426"/>
              <a:gd name="connsiteY258" fmla="*/ 135214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86783 w 6128426"/>
              <a:gd name="connsiteY273" fmla="*/ 865762 h 3803638"/>
              <a:gd name="connsiteX274" fmla="*/ 3706238 w 6128426"/>
              <a:gd name="connsiteY274" fmla="*/ 836579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26077 w 6128426"/>
              <a:gd name="connsiteY234" fmla="*/ 1449421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295728 w 6128426"/>
              <a:gd name="connsiteY241" fmla="*/ 1488332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44758 w 6128426"/>
              <a:gd name="connsiteY258" fmla="*/ 135214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86783 w 6128426"/>
              <a:gd name="connsiteY273" fmla="*/ 865762 h 3803638"/>
              <a:gd name="connsiteX274" fmla="*/ 3706238 w 6128426"/>
              <a:gd name="connsiteY274" fmla="*/ 836579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295728 w 6128426"/>
              <a:gd name="connsiteY241" fmla="*/ 1488332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44758 w 6128426"/>
              <a:gd name="connsiteY258" fmla="*/ 135214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86783 w 6128426"/>
              <a:gd name="connsiteY273" fmla="*/ 865762 h 3803638"/>
              <a:gd name="connsiteX274" fmla="*/ 3706238 w 6128426"/>
              <a:gd name="connsiteY274" fmla="*/ 836579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44758 w 6128426"/>
              <a:gd name="connsiteY258" fmla="*/ 135214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86783 w 6128426"/>
              <a:gd name="connsiteY273" fmla="*/ 865762 h 3803638"/>
              <a:gd name="connsiteX274" fmla="*/ 3706238 w 6128426"/>
              <a:gd name="connsiteY274" fmla="*/ 836579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86783 w 6128426"/>
              <a:gd name="connsiteY273" fmla="*/ 865762 h 3803638"/>
              <a:gd name="connsiteX274" fmla="*/ 3706238 w 6128426"/>
              <a:gd name="connsiteY274" fmla="*/ 836579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86783 w 6128426"/>
              <a:gd name="connsiteY273" fmla="*/ 865762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45149 w 6128426"/>
              <a:gd name="connsiteY276" fmla="*/ 734438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84060 w 6128426"/>
              <a:gd name="connsiteY278" fmla="*/ 690663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09 w 6128426"/>
              <a:gd name="connsiteY279" fmla="*/ 622570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85897 w 6128426"/>
              <a:gd name="connsiteY279" fmla="*/ 615426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85897 w 6128426"/>
              <a:gd name="connsiteY279" fmla="*/ 615426 h 3803638"/>
              <a:gd name="connsiteX280" fmla="*/ 3920247 w 6128426"/>
              <a:gd name="connsiteY280" fmla="*/ 573932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85897 w 6128426"/>
              <a:gd name="connsiteY279" fmla="*/ 615426 h 3803638"/>
              <a:gd name="connsiteX280" fmla="*/ 3908341 w 6128426"/>
              <a:gd name="connsiteY280" fmla="*/ 559644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9702 w 6128426"/>
              <a:gd name="connsiteY281" fmla="*/ 544749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2558 w 6128426"/>
              <a:gd name="connsiteY281" fmla="*/ 516174 h 3803638"/>
              <a:gd name="connsiteX282" fmla="*/ 4007796 w 6128426"/>
              <a:gd name="connsiteY282" fmla="*/ 48638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7592 w 6128426"/>
              <a:gd name="connsiteY226" fmla="*/ 1439694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2558 w 6128426"/>
              <a:gd name="connsiteY281" fmla="*/ 516174 h 3803638"/>
              <a:gd name="connsiteX282" fmla="*/ 3998271 w 6128426"/>
              <a:gd name="connsiteY282" fmla="*/ 46733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9973 w 6128426"/>
              <a:gd name="connsiteY226" fmla="*/ 1413500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54485 w 6128426"/>
              <a:gd name="connsiteY259" fmla="*/ 1322962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2558 w 6128426"/>
              <a:gd name="connsiteY281" fmla="*/ 516174 h 3803638"/>
              <a:gd name="connsiteX282" fmla="*/ 3998271 w 6128426"/>
              <a:gd name="connsiteY282" fmla="*/ 46733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9973 w 6128426"/>
              <a:gd name="connsiteY226" fmla="*/ 1413500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47481 w 6128426"/>
              <a:gd name="connsiteY254" fmla="*/ 1478604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42578 w 6128426"/>
              <a:gd name="connsiteY259" fmla="*/ 1301531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2558 w 6128426"/>
              <a:gd name="connsiteY281" fmla="*/ 516174 h 3803638"/>
              <a:gd name="connsiteX282" fmla="*/ 3998271 w 6128426"/>
              <a:gd name="connsiteY282" fmla="*/ 46733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9973 w 6128426"/>
              <a:gd name="connsiteY226" fmla="*/ 1413500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26050 w 6128426"/>
              <a:gd name="connsiteY254" fmla="*/ 1461935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42578 w 6128426"/>
              <a:gd name="connsiteY259" fmla="*/ 1301531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448455 w 6128426"/>
              <a:gd name="connsiteY268" fmla="*/ 104572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2558 w 6128426"/>
              <a:gd name="connsiteY281" fmla="*/ 516174 h 3803638"/>
              <a:gd name="connsiteX282" fmla="*/ 3998271 w 6128426"/>
              <a:gd name="connsiteY282" fmla="*/ 46733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9973 w 6128426"/>
              <a:gd name="connsiteY226" fmla="*/ 1413500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26050 w 6128426"/>
              <a:gd name="connsiteY254" fmla="*/ 1461935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42578 w 6128426"/>
              <a:gd name="connsiteY259" fmla="*/ 1301531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443592 w 6128426"/>
              <a:gd name="connsiteY267" fmla="*/ 1089498 h 3803638"/>
              <a:gd name="connsiteX268" fmla="*/ 3397084 w 6128426"/>
              <a:gd name="connsiteY268" fmla="*/ 99435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2558 w 6128426"/>
              <a:gd name="connsiteY281" fmla="*/ 516174 h 3803638"/>
              <a:gd name="connsiteX282" fmla="*/ 3998271 w 6128426"/>
              <a:gd name="connsiteY282" fmla="*/ 46733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9973 w 6128426"/>
              <a:gd name="connsiteY226" fmla="*/ 1413500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26050 w 6128426"/>
              <a:gd name="connsiteY254" fmla="*/ 1461935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42578 w 6128426"/>
              <a:gd name="connsiteY259" fmla="*/ 1301531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392221 w 6128426"/>
              <a:gd name="connsiteY267" fmla="*/ 1089498 h 3803638"/>
              <a:gd name="connsiteX268" fmla="*/ 3397084 w 6128426"/>
              <a:gd name="connsiteY268" fmla="*/ 99435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2558 w 6128426"/>
              <a:gd name="connsiteY281" fmla="*/ 516174 h 3803638"/>
              <a:gd name="connsiteX282" fmla="*/ 3998271 w 6128426"/>
              <a:gd name="connsiteY282" fmla="*/ 46733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  <a:gd name="connsiteX0" fmla="*/ 4056434 w 6128426"/>
              <a:gd name="connsiteY0" fmla="*/ 437745 h 3803638"/>
              <a:gd name="connsiteX1" fmla="*/ 4114800 w 6128426"/>
              <a:gd name="connsiteY1" fmla="*/ 428017 h 3803638"/>
              <a:gd name="connsiteX2" fmla="*/ 4173166 w 6128426"/>
              <a:gd name="connsiteY2" fmla="*/ 408562 h 3803638"/>
              <a:gd name="connsiteX3" fmla="*/ 4260715 w 6128426"/>
              <a:gd name="connsiteY3" fmla="*/ 389106 h 3803638"/>
              <a:gd name="connsiteX4" fmla="*/ 4289898 w 6128426"/>
              <a:gd name="connsiteY4" fmla="*/ 379379 h 3803638"/>
              <a:gd name="connsiteX5" fmla="*/ 4319081 w 6128426"/>
              <a:gd name="connsiteY5" fmla="*/ 398834 h 3803638"/>
              <a:gd name="connsiteX6" fmla="*/ 4377447 w 6128426"/>
              <a:gd name="connsiteY6" fmla="*/ 457200 h 3803638"/>
              <a:gd name="connsiteX7" fmla="*/ 4416358 w 6128426"/>
              <a:gd name="connsiteY7" fmla="*/ 476655 h 3803638"/>
              <a:gd name="connsiteX8" fmla="*/ 4435813 w 6128426"/>
              <a:gd name="connsiteY8" fmla="*/ 496111 h 3803638"/>
              <a:gd name="connsiteX9" fmla="*/ 4591455 w 6128426"/>
              <a:gd name="connsiteY9" fmla="*/ 496111 h 3803638"/>
              <a:gd name="connsiteX10" fmla="*/ 4610911 w 6128426"/>
              <a:gd name="connsiteY10" fmla="*/ 476655 h 3803638"/>
              <a:gd name="connsiteX11" fmla="*/ 4630366 w 6128426"/>
              <a:gd name="connsiteY11" fmla="*/ 447472 h 3803638"/>
              <a:gd name="connsiteX12" fmla="*/ 4659549 w 6128426"/>
              <a:gd name="connsiteY12" fmla="*/ 428017 h 3803638"/>
              <a:gd name="connsiteX13" fmla="*/ 4669277 w 6128426"/>
              <a:gd name="connsiteY13" fmla="*/ 398834 h 3803638"/>
              <a:gd name="connsiteX14" fmla="*/ 4640094 w 6128426"/>
              <a:gd name="connsiteY14" fmla="*/ 301557 h 3803638"/>
              <a:gd name="connsiteX15" fmla="*/ 4649821 w 6128426"/>
              <a:gd name="connsiteY15" fmla="*/ 262647 h 3803638"/>
              <a:gd name="connsiteX16" fmla="*/ 4747098 w 6128426"/>
              <a:gd name="connsiteY16" fmla="*/ 252919 h 3803638"/>
              <a:gd name="connsiteX17" fmla="*/ 4844375 w 6128426"/>
              <a:gd name="connsiteY17" fmla="*/ 175098 h 3803638"/>
              <a:gd name="connsiteX18" fmla="*/ 4902741 w 6128426"/>
              <a:gd name="connsiteY18" fmla="*/ 145915 h 3803638"/>
              <a:gd name="connsiteX19" fmla="*/ 4941651 w 6128426"/>
              <a:gd name="connsiteY19" fmla="*/ 116732 h 3803638"/>
              <a:gd name="connsiteX20" fmla="*/ 4970834 w 6128426"/>
              <a:gd name="connsiteY20" fmla="*/ 107004 h 3803638"/>
              <a:gd name="connsiteX21" fmla="*/ 4990290 w 6128426"/>
              <a:gd name="connsiteY21" fmla="*/ 87549 h 3803638"/>
              <a:gd name="connsiteX22" fmla="*/ 5019472 w 6128426"/>
              <a:gd name="connsiteY22" fmla="*/ 77821 h 3803638"/>
              <a:gd name="connsiteX23" fmla="*/ 5048655 w 6128426"/>
              <a:gd name="connsiteY23" fmla="*/ 58366 h 3803638"/>
              <a:gd name="connsiteX24" fmla="*/ 5087566 w 6128426"/>
              <a:gd name="connsiteY24" fmla="*/ 19455 h 3803638"/>
              <a:gd name="connsiteX25" fmla="*/ 5165387 w 6128426"/>
              <a:gd name="connsiteY25" fmla="*/ 0 h 3803638"/>
              <a:gd name="connsiteX26" fmla="*/ 5350213 w 6128426"/>
              <a:gd name="connsiteY26" fmla="*/ 9728 h 3803638"/>
              <a:gd name="connsiteX27" fmla="*/ 5379396 w 6128426"/>
              <a:gd name="connsiteY27" fmla="*/ 38911 h 3803638"/>
              <a:gd name="connsiteX28" fmla="*/ 5408579 w 6128426"/>
              <a:gd name="connsiteY28" fmla="*/ 48638 h 3803638"/>
              <a:gd name="connsiteX29" fmla="*/ 5447490 w 6128426"/>
              <a:gd name="connsiteY29" fmla="*/ 97277 h 3803638"/>
              <a:gd name="connsiteX30" fmla="*/ 5476672 w 6128426"/>
              <a:gd name="connsiteY30" fmla="*/ 116732 h 3803638"/>
              <a:gd name="connsiteX31" fmla="*/ 5496128 w 6128426"/>
              <a:gd name="connsiteY31" fmla="*/ 136187 h 3803638"/>
              <a:gd name="connsiteX32" fmla="*/ 5525311 w 6128426"/>
              <a:gd name="connsiteY32" fmla="*/ 145915 h 3803638"/>
              <a:gd name="connsiteX33" fmla="*/ 5554494 w 6128426"/>
              <a:gd name="connsiteY33" fmla="*/ 165370 h 3803638"/>
              <a:gd name="connsiteX34" fmla="*/ 5583677 w 6128426"/>
              <a:gd name="connsiteY34" fmla="*/ 175098 h 3803638"/>
              <a:gd name="connsiteX35" fmla="*/ 5661498 w 6128426"/>
              <a:gd name="connsiteY35" fmla="*/ 194553 h 3803638"/>
              <a:gd name="connsiteX36" fmla="*/ 5739319 w 6128426"/>
              <a:gd name="connsiteY36" fmla="*/ 184826 h 3803638"/>
              <a:gd name="connsiteX37" fmla="*/ 5797685 w 6128426"/>
              <a:gd name="connsiteY37" fmla="*/ 165370 h 3803638"/>
              <a:gd name="connsiteX38" fmla="*/ 5817141 w 6128426"/>
              <a:gd name="connsiteY38" fmla="*/ 145915 h 3803638"/>
              <a:gd name="connsiteX39" fmla="*/ 5826868 w 6128426"/>
              <a:gd name="connsiteY39" fmla="*/ 175098 h 3803638"/>
              <a:gd name="connsiteX40" fmla="*/ 5846324 w 6128426"/>
              <a:gd name="connsiteY40" fmla="*/ 194553 h 3803638"/>
              <a:gd name="connsiteX41" fmla="*/ 5885234 w 6128426"/>
              <a:gd name="connsiteY41" fmla="*/ 243192 h 3803638"/>
              <a:gd name="connsiteX42" fmla="*/ 5914417 w 6128426"/>
              <a:gd name="connsiteY42" fmla="*/ 291830 h 3803638"/>
              <a:gd name="connsiteX43" fmla="*/ 5953328 w 6128426"/>
              <a:gd name="connsiteY43" fmla="*/ 350196 h 3803638"/>
              <a:gd name="connsiteX44" fmla="*/ 5982511 w 6128426"/>
              <a:gd name="connsiteY44" fmla="*/ 398834 h 3803638"/>
              <a:gd name="connsiteX45" fmla="*/ 6040877 w 6128426"/>
              <a:gd name="connsiteY45" fmla="*/ 476655 h 3803638"/>
              <a:gd name="connsiteX46" fmla="*/ 6050604 w 6128426"/>
              <a:gd name="connsiteY46" fmla="*/ 505838 h 3803638"/>
              <a:gd name="connsiteX47" fmla="*/ 6089515 w 6128426"/>
              <a:gd name="connsiteY47" fmla="*/ 554477 h 3803638"/>
              <a:gd name="connsiteX48" fmla="*/ 6099243 w 6128426"/>
              <a:gd name="connsiteY48" fmla="*/ 583660 h 3803638"/>
              <a:gd name="connsiteX49" fmla="*/ 6128426 w 6128426"/>
              <a:gd name="connsiteY49" fmla="*/ 642026 h 3803638"/>
              <a:gd name="connsiteX50" fmla="*/ 6108970 w 6128426"/>
              <a:gd name="connsiteY50" fmla="*/ 661481 h 3803638"/>
              <a:gd name="connsiteX51" fmla="*/ 6079787 w 6128426"/>
              <a:gd name="connsiteY51" fmla="*/ 680936 h 3803638"/>
              <a:gd name="connsiteX52" fmla="*/ 6060332 w 6128426"/>
              <a:gd name="connsiteY52" fmla="*/ 739302 h 3803638"/>
              <a:gd name="connsiteX53" fmla="*/ 6040877 w 6128426"/>
              <a:gd name="connsiteY53" fmla="*/ 768485 h 3803638"/>
              <a:gd name="connsiteX54" fmla="*/ 6001966 w 6128426"/>
              <a:gd name="connsiteY54" fmla="*/ 807396 h 3803638"/>
              <a:gd name="connsiteX55" fmla="*/ 6011694 w 6128426"/>
              <a:gd name="connsiteY55" fmla="*/ 856034 h 3803638"/>
              <a:gd name="connsiteX56" fmla="*/ 6060332 w 6128426"/>
              <a:gd name="connsiteY56" fmla="*/ 914400 h 3803638"/>
              <a:gd name="connsiteX57" fmla="*/ 6040877 w 6128426"/>
              <a:gd name="connsiteY57" fmla="*/ 972766 h 3803638"/>
              <a:gd name="connsiteX58" fmla="*/ 6031149 w 6128426"/>
              <a:gd name="connsiteY58" fmla="*/ 1021404 h 3803638"/>
              <a:gd name="connsiteX59" fmla="*/ 6001966 w 6128426"/>
              <a:gd name="connsiteY59" fmla="*/ 1031132 h 3803638"/>
              <a:gd name="connsiteX60" fmla="*/ 5846324 w 6128426"/>
              <a:gd name="connsiteY60" fmla="*/ 1060315 h 3803638"/>
              <a:gd name="connsiteX61" fmla="*/ 5807413 w 6128426"/>
              <a:gd name="connsiteY61" fmla="*/ 1070043 h 3803638"/>
              <a:gd name="connsiteX62" fmla="*/ 5749047 w 6128426"/>
              <a:gd name="connsiteY62" fmla="*/ 1089498 h 3803638"/>
              <a:gd name="connsiteX63" fmla="*/ 5651770 w 6128426"/>
              <a:gd name="connsiteY63" fmla="*/ 1118681 h 3803638"/>
              <a:gd name="connsiteX64" fmla="*/ 5593404 w 6128426"/>
              <a:gd name="connsiteY64" fmla="*/ 1138136 h 3803638"/>
              <a:gd name="connsiteX65" fmla="*/ 5564221 w 6128426"/>
              <a:gd name="connsiteY65" fmla="*/ 1147864 h 3803638"/>
              <a:gd name="connsiteX66" fmla="*/ 5525311 w 6128426"/>
              <a:gd name="connsiteY66" fmla="*/ 1157592 h 3803638"/>
              <a:gd name="connsiteX67" fmla="*/ 5476672 w 6128426"/>
              <a:gd name="connsiteY67" fmla="*/ 1167319 h 3803638"/>
              <a:gd name="connsiteX68" fmla="*/ 5447490 w 6128426"/>
              <a:gd name="connsiteY68" fmla="*/ 1177047 h 3803638"/>
              <a:gd name="connsiteX69" fmla="*/ 5369668 w 6128426"/>
              <a:gd name="connsiteY69" fmla="*/ 1186774 h 3803638"/>
              <a:gd name="connsiteX70" fmla="*/ 5272392 w 6128426"/>
              <a:gd name="connsiteY70" fmla="*/ 1196502 h 3803638"/>
              <a:gd name="connsiteX71" fmla="*/ 5097294 w 6128426"/>
              <a:gd name="connsiteY71" fmla="*/ 1215957 h 3803638"/>
              <a:gd name="connsiteX72" fmla="*/ 5038928 w 6128426"/>
              <a:gd name="connsiteY72" fmla="*/ 1235413 h 3803638"/>
              <a:gd name="connsiteX73" fmla="*/ 5009745 w 6128426"/>
              <a:gd name="connsiteY73" fmla="*/ 1245140 h 3803638"/>
              <a:gd name="connsiteX74" fmla="*/ 4941651 w 6128426"/>
              <a:gd name="connsiteY74" fmla="*/ 1303506 h 3803638"/>
              <a:gd name="connsiteX75" fmla="*/ 4863830 w 6128426"/>
              <a:gd name="connsiteY75" fmla="*/ 1361872 h 3803638"/>
              <a:gd name="connsiteX76" fmla="*/ 4776281 w 6128426"/>
              <a:gd name="connsiteY76" fmla="*/ 1391055 h 3803638"/>
              <a:gd name="connsiteX77" fmla="*/ 4747098 w 6128426"/>
              <a:gd name="connsiteY77" fmla="*/ 1400783 h 3803638"/>
              <a:gd name="connsiteX78" fmla="*/ 4766553 w 6128426"/>
              <a:gd name="connsiteY78" fmla="*/ 1605064 h 3803638"/>
              <a:gd name="connsiteX79" fmla="*/ 4732506 w 6128426"/>
              <a:gd name="connsiteY79" fmla="*/ 1716932 h 3803638"/>
              <a:gd name="connsiteX80" fmla="*/ 4669277 w 6128426"/>
              <a:gd name="connsiteY80" fmla="*/ 1712068 h 3803638"/>
              <a:gd name="connsiteX81" fmla="*/ 4659549 w 6128426"/>
              <a:gd name="connsiteY81" fmla="*/ 1741251 h 3803638"/>
              <a:gd name="connsiteX82" fmla="*/ 4562272 w 6128426"/>
              <a:gd name="connsiteY82" fmla="*/ 1799617 h 3803638"/>
              <a:gd name="connsiteX83" fmla="*/ 4533090 w 6128426"/>
              <a:gd name="connsiteY83" fmla="*/ 1809345 h 3803638"/>
              <a:gd name="connsiteX84" fmla="*/ 4484451 w 6128426"/>
              <a:gd name="connsiteY84" fmla="*/ 1848255 h 3803638"/>
              <a:gd name="connsiteX85" fmla="*/ 4455268 w 6128426"/>
              <a:gd name="connsiteY85" fmla="*/ 1857983 h 3803638"/>
              <a:gd name="connsiteX86" fmla="*/ 4426085 w 6128426"/>
              <a:gd name="connsiteY86" fmla="*/ 1877438 h 3803638"/>
              <a:gd name="connsiteX87" fmla="*/ 4367719 w 6128426"/>
              <a:gd name="connsiteY87" fmla="*/ 1896894 h 3803638"/>
              <a:gd name="connsiteX88" fmla="*/ 4309353 w 6128426"/>
              <a:gd name="connsiteY88" fmla="*/ 1916349 h 3803638"/>
              <a:gd name="connsiteX89" fmla="*/ 4280170 w 6128426"/>
              <a:gd name="connsiteY89" fmla="*/ 1926077 h 3803638"/>
              <a:gd name="connsiteX90" fmla="*/ 4241260 w 6128426"/>
              <a:gd name="connsiteY90" fmla="*/ 1935804 h 3803638"/>
              <a:gd name="connsiteX91" fmla="*/ 4182894 w 6128426"/>
              <a:gd name="connsiteY91" fmla="*/ 1955260 h 3803638"/>
              <a:gd name="connsiteX92" fmla="*/ 4153711 w 6128426"/>
              <a:gd name="connsiteY92" fmla="*/ 1964987 h 3803638"/>
              <a:gd name="connsiteX93" fmla="*/ 4114800 w 6128426"/>
              <a:gd name="connsiteY93" fmla="*/ 1974715 h 3803638"/>
              <a:gd name="connsiteX94" fmla="*/ 4085617 w 6128426"/>
              <a:gd name="connsiteY94" fmla="*/ 1984443 h 3803638"/>
              <a:gd name="connsiteX95" fmla="*/ 3842426 w 6128426"/>
              <a:gd name="connsiteY95" fmla="*/ 2013626 h 3803638"/>
              <a:gd name="connsiteX96" fmla="*/ 3852153 w 6128426"/>
              <a:gd name="connsiteY96" fmla="*/ 2042809 h 3803638"/>
              <a:gd name="connsiteX97" fmla="*/ 3842426 w 6128426"/>
              <a:gd name="connsiteY97" fmla="*/ 2091447 h 3803638"/>
              <a:gd name="connsiteX98" fmla="*/ 3793787 w 6128426"/>
              <a:gd name="connsiteY98" fmla="*/ 2130357 h 3803638"/>
              <a:gd name="connsiteX99" fmla="*/ 3745149 w 6128426"/>
              <a:gd name="connsiteY99" fmla="*/ 2140085 h 3803638"/>
              <a:gd name="connsiteX100" fmla="*/ 3735421 w 6128426"/>
              <a:gd name="connsiteY100" fmla="*/ 2169268 h 3803638"/>
              <a:gd name="connsiteX101" fmla="*/ 3647872 w 6128426"/>
              <a:gd name="connsiteY101" fmla="*/ 2247089 h 3803638"/>
              <a:gd name="connsiteX102" fmla="*/ 3628417 w 6128426"/>
              <a:gd name="connsiteY102" fmla="*/ 2266545 h 3803638"/>
              <a:gd name="connsiteX103" fmla="*/ 3599234 w 6128426"/>
              <a:gd name="connsiteY103" fmla="*/ 2276272 h 3803638"/>
              <a:gd name="connsiteX104" fmla="*/ 3521413 w 6128426"/>
              <a:gd name="connsiteY104" fmla="*/ 2315183 h 3803638"/>
              <a:gd name="connsiteX105" fmla="*/ 3492230 w 6128426"/>
              <a:gd name="connsiteY105" fmla="*/ 2334638 h 3803638"/>
              <a:gd name="connsiteX106" fmla="*/ 3463047 w 6128426"/>
              <a:gd name="connsiteY106" fmla="*/ 2344366 h 3803638"/>
              <a:gd name="connsiteX107" fmla="*/ 3346315 w 6128426"/>
              <a:gd name="connsiteY107" fmla="*/ 2363821 h 3803638"/>
              <a:gd name="connsiteX108" fmla="*/ 3317132 w 6128426"/>
              <a:gd name="connsiteY108" fmla="*/ 2373549 h 3803638"/>
              <a:gd name="connsiteX109" fmla="*/ 3190672 w 6128426"/>
              <a:gd name="connsiteY109" fmla="*/ 2354094 h 3803638"/>
              <a:gd name="connsiteX110" fmla="*/ 3171217 w 6128426"/>
              <a:gd name="connsiteY110" fmla="*/ 2334638 h 3803638"/>
              <a:gd name="connsiteX111" fmla="*/ 2966936 w 6128426"/>
              <a:gd name="connsiteY111" fmla="*/ 2334638 h 3803638"/>
              <a:gd name="connsiteX112" fmla="*/ 2937753 w 6128426"/>
              <a:gd name="connsiteY112" fmla="*/ 2344366 h 3803638"/>
              <a:gd name="connsiteX113" fmla="*/ 2928026 w 6128426"/>
              <a:gd name="connsiteY113" fmla="*/ 2373549 h 3803638"/>
              <a:gd name="connsiteX114" fmla="*/ 2947480 w 6128426"/>
              <a:gd name="connsiteY114" fmla="*/ 2548647 h 3803638"/>
              <a:gd name="connsiteX115" fmla="*/ 2942617 w 6128426"/>
              <a:gd name="connsiteY115" fmla="*/ 2699426 h 3803638"/>
              <a:gd name="connsiteX116" fmla="*/ 2889115 w 6128426"/>
              <a:gd name="connsiteY116" fmla="*/ 2714017 h 3803638"/>
              <a:gd name="connsiteX117" fmla="*/ 2859932 w 6128426"/>
              <a:gd name="connsiteY117" fmla="*/ 2733472 h 3803638"/>
              <a:gd name="connsiteX118" fmla="*/ 2723745 w 6128426"/>
              <a:gd name="connsiteY118" fmla="*/ 2704289 h 3803638"/>
              <a:gd name="connsiteX119" fmla="*/ 2675106 w 6128426"/>
              <a:gd name="connsiteY119" fmla="*/ 2714017 h 3803638"/>
              <a:gd name="connsiteX120" fmla="*/ 2621605 w 6128426"/>
              <a:gd name="connsiteY120" fmla="*/ 2714017 h 3803638"/>
              <a:gd name="connsiteX121" fmla="*/ 2519463 w 6128426"/>
              <a:gd name="connsiteY121" fmla="*/ 2733472 h 3803638"/>
              <a:gd name="connsiteX122" fmla="*/ 2334638 w 6128426"/>
              <a:gd name="connsiteY122" fmla="*/ 2694562 h 3803638"/>
              <a:gd name="connsiteX123" fmla="*/ 2276272 w 6128426"/>
              <a:gd name="connsiteY123" fmla="*/ 2675106 h 3803638"/>
              <a:gd name="connsiteX124" fmla="*/ 2247090 w 6128426"/>
              <a:gd name="connsiteY124" fmla="*/ 2665379 h 3803638"/>
              <a:gd name="connsiteX125" fmla="*/ 2217907 w 6128426"/>
              <a:gd name="connsiteY125" fmla="*/ 2655651 h 3803638"/>
              <a:gd name="connsiteX126" fmla="*/ 2071992 w 6128426"/>
              <a:gd name="connsiteY126" fmla="*/ 2675106 h 3803638"/>
              <a:gd name="connsiteX127" fmla="*/ 2042809 w 6128426"/>
              <a:gd name="connsiteY127" fmla="*/ 2694562 h 3803638"/>
              <a:gd name="connsiteX128" fmla="*/ 1974715 w 6128426"/>
              <a:gd name="connsiteY128" fmla="*/ 2714017 h 3803638"/>
              <a:gd name="connsiteX129" fmla="*/ 1945532 w 6128426"/>
              <a:gd name="connsiteY129" fmla="*/ 2733472 h 3803638"/>
              <a:gd name="connsiteX130" fmla="*/ 1926077 w 6128426"/>
              <a:gd name="connsiteY130" fmla="*/ 2752928 h 3803638"/>
              <a:gd name="connsiteX131" fmla="*/ 1828800 w 6128426"/>
              <a:gd name="connsiteY131" fmla="*/ 2782111 h 3803638"/>
              <a:gd name="connsiteX132" fmla="*/ 1799617 w 6128426"/>
              <a:gd name="connsiteY132" fmla="*/ 2791838 h 3803638"/>
              <a:gd name="connsiteX133" fmla="*/ 1673158 w 6128426"/>
              <a:gd name="connsiteY133" fmla="*/ 2801566 h 3803638"/>
              <a:gd name="connsiteX134" fmla="*/ 1634247 w 6128426"/>
              <a:gd name="connsiteY134" fmla="*/ 2811294 h 3803638"/>
              <a:gd name="connsiteX135" fmla="*/ 1546698 w 6128426"/>
              <a:gd name="connsiteY135" fmla="*/ 2821021 h 3803638"/>
              <a:gd name="connsiteX136" fmla="*/ 1468877 w 6128426"/>
              <a:gd name="connsiteY136" fmla="*/ 2830749 h 3803638"/>
              <a:gd name="connsiteX137" fmla="*/ 1410511 w 6128426"/>
              <a:gd name="connsiteY137" fmla="*/ 2850204 h 3803638"/>
              <a:gd name="connsiteX138" fmla="*/ 1444557 w 6128426"/>
              <a:gd name="connsiteY138" fmla="*/ 2864796 h 3803638"/>
              <a:gd name="connsiteX139" fmla="*/ 1449421 w 6128426"/>
              <a:gd name="connsiteY139" fmla="*/ 2855068 h 3803638"/>
              <a:gd name="connsiteX140" fmla="*/ 1459149 w 6128426"/>
              <a:gd name="connsiteY140" fmla="*/ 2874524 h 3803638"/>
              <a:gd name="connsiteX141" fmla="*/ 1517515 w 6128426"/>
              <a:gd name="connsiteY141" fmla="*/ 2898843 h 3803638"/>
              <a:gd name="connsiteX142" fmla="*/ 1580744 w 6128426"/>
              <a:gd name="connsiteY142" fmla="*/ 2942617 h 3803638"/>
              <a:gd name="connsiteX143" fmla="*/ 1614792 w 6128426"/>
              <a:gd name="connsiteY143" fmla="*/ 2986392 h 3803638"/>
              <a:gd name="connsiteX144" fmla="*/ 1658567 w 6128426"/>
              <a:gd name="connsiteY144" fmla="*/ 3015575 h 3803638"/>
              <a:gd name="connsiteX145" fmla="*/ 1678021 w 6128426"/>
              <a:gd name="connsiteY145" fmla="*/ 3064213 h 3803638"/>
              <a:gd name="connsiteX146" fmla="*/ 1673158 w 6128426"/>
              <a:gd name="connsiteY146" fmla="*/ 3132306 h 3803638"/>
              <a:gd name="connsiteX147" fmla="*/ 1639111 w 6128426"/>
              <a:gd name="connsiteY147" fmla="*/ 3171216 h 3803638"/>
              <a:gd name="connsiteX148" fmla="*/ 1629383 w 6128426"/>
              <a:gd name="connsiteY148" fmla="*/ 3219855 h 3803638"/>
              <a:gd name="connsiteX149" fmla="*/ 1643975 w 6128426"/>
              <a:gd name="connsiteY149" fmla="*/ 3302541 h 3803638"/>
              <a:gd name="connsiteX150" fmla="*/ 1643975 w 6128426"/>
              <a:gd name="connsiteY150" fmla="*/ 3356043 h 3803638"/>
              <a:gd name="connsiteX151" fmla="*/ 1702341 w 6128426"/>
              <a:gd name="connsiteY151" fmla="*/ 3399817 h 3803638"/>
              <a:gd name="connsiteX152" fmla="*/ 1712068 w 6128426"/>
              <a:gd name="connsiteY152" fmla="*/ 3463047 h 3803638"/>
              <a:gd name="connsiteX153" fmla="*/ 1731524 w 6128426"/>
              <a:gd name="connsiteY153" fmla="*/ 3482502 h 3803638"/>
              <a:gd name="connsiteX154" fmla="*/ 1760707 w 6128426"/>
              <a:gd name="connsiteY154" fmla="*/ 3540868 h 3803638"/>
              <a:gd name="connsiteX155" fmla="*/ 1809345 w 6128426"/>
              <a:gd name="connsiteY155" fmla="*/ 3599234 h 3803638"/>
              <a:gd name="connsiteX156" fmla="*/ 1838528 w 6128426"/>
              <a:gd name="connsiteY156" fmla="*/ 3618689 h 3803638"/>
              <a:gd name="connsiteX157" fmla="*/ 1877438 w 6128426"/>
              <a:gd name="connsiteY157" fmla="*/ 3677055 h 3803638"/>
              <a:gd name="connsiteX158" fmla="*/ 1896894 w 6128426"/>
              <a:gd name="connsiteY158" fmla="*/ 3696511 h 3803638"/>
              <a:gd name="connsiteX159" fmla="*/ 1916349 w 6128426"/>
              <a:gd name="connsiteY159" fmla="*/ 3725694 h 3803638"/>
              <a:gd name="connsiteX160" fmla="*/ 2013626 w 6128426"/>
              <a:gd name="connsiteY160" fmla="*/ 3759740 h 3803638"/>
              <a:gd name="connsiteX161" fmla="*/ 1551562 w 6128426"/>
              <a:gd name="connsiteY161" fmla="*/ 3803515 h 3803638"/>
              <a:gd name="connsiteX162" fmla="*/ 1254868 w 6128426"/>
              <a:gd name="connsiteY162" fmla="*/ 3754877 h 3803638"/>
              <a:gd name="connsiteX163" fmla="*/ 1177047 w 6128426"/>
              <a:gd name="connsiteY163" fmla="*/ 3725694 h 3803638"/>
              <a:gd name="connsiteX164" fmla="*/ 1138136 w 6128426"/>
              <a:gd name="connsiteY164" fmla="*/ 3715966 h 3803638"/>
              <a:gd name="connsiteX165" fmla="*/ 1108953 w 6128426"/>
              <a:gd name="connsiteY165" fmla="*/ 3706238 h 3803638"/>
              <a:gd name="connsiteX166" fmla="*/ 1070043 w 6128426"/>
              <a:gd name="connsiteY166" fmla="*/ 3696511 h 3803638"/>
              <a:gd name="connsiteX167" fmla="*/ 943583 w 6128426"/>
              <a:gd name="connsiteY167" fmla="*/ 3667328 h 3803638"/>
              <a:gd name="connsiteX168" fmla="*/ 554477 w 6128426"/>
              <a:gd name="connsiteY168" fmla="*/ 3657600 h 3803638"/>
              <a:gd name="connsiteX169" fmla="*/ 496111 w 6128426"/>
              <a:gd name="connsiteY169" fmla="*/ 3638145 h 3803638"/>
              <a:gd name="connsiteX170" fmla="*/ 447472 w 6128426"/>
              <a:gd name="connsiteY170" fmla="*/ 3599234 h 3803638"/>
              <a:gd name="connsiteX171" fmla="*/ 428017 w 6128426"/>
              <a:gd name="connsiteY171" fmla="*/ 3570051 h 3803638"/>
              <a:gd name="connsiteX172" fmla="*/ 418290 w 6128426"/>
              <a:gd name="connsiteY172" fmla="*/ 3540868 h 3803638"/>
              <a:gd name="connsiteX173" fmla="*/ 379379 w 6128426"/>
              <a:gd name="connsiteY173" fmla="*/ 3501957 h 3803638"/>
              <a:gd name="connsiteX174" fmla="*/ 321013 w 6128426"/>
              <a:gd name="connsiteY174" fmla="*/ 3463047 h 3803638"/>
              <a:gd name="connsiteX175" fmla="*/ 311285 w 6128426"/>
              <a:gd name="connsiteY175" fmla="*/ 3433864 h 3803638"/>
              <a:gd name="connsiteX176" fmla="*/ 282102 w 6128426"/>
              <a:gd name="connsiteY176" fmla="*/ 3307404 h 3803638"/>
              <a:gd name="connsiteX177" fmla="*/ 243192 w 6128426"/>
              <a:gd name="connsiteY177" fmla="*/ 3249038 h 3803638"/>
              <a:gd name="connsiteX178" fmla="*/ 214009 w 6128426"/>
              <a:gd name="connsiteY178" fmla="*/ 3239311 h 3803638"/>
              <a:gd name="connsiteX179" fmla="*/ 194553 w 6128426"/>
              <a:gd name="connsiteY179" fmla="*/ 3219855 h 3803638"/>
              <a:gd name="connsiteX180" fmla="*/ 214009 w 6128426"/>
              <a:gd name="connsiteY180" fmla="*/ 3161489 h 3803638"/>
              <a:gd name="connsiteX181" fmla="*/ 223736 w 6128426"/>
              <a:gd name="connsiteY181" fmla="*/ 3112851 h 3803638"/>
              <a:gd name="connsiteX182" fmla="*/ 214009 w 6128426"/>
              <a:gd name="connsiteY182" fmla="*/ 2986392 h 3803638"/>
              <a:gd name="connsiteX183" fmla="*/ 194553 w 6128426"/>
              <a:gd name="connsiteY183" fmla="*/ 2957209 h 3803638"/>
              <a:gd name="connsiteX184" fmla="*/ 145915 w 6128426"/>
              <a:gd name="connsiteY184" fmla="*/ 2918298 h 3803638"/>
              <a:gd name="connsiteX185" fmla="*/ 107004 w 6128426"/>
              <a:gd name="connsiteY185" fmla="*/ 2859932 h 3803638"/>
              <a:gd name="connsiteX186" fmla="*/ 87549 w 6128426"/>
              <a:gd name="connsiteY186" fmla="*/ 2830749 h 3803638"/>
              <a:gd name="connsiteX187" fmla="*/ 29183 w 6128426"/>
              <a:gd name="connsiteY187" fmla="*/ 2801566 h 3803638"/>
              <a:gd name="connsiteX188" fmla="*/ 0 w 6128426"/>
              <a:gd name="connsiteY188" fmla="*/ 2791838 h 3803638"/>
              <a:gd name="connsiteX189" fmla="*/ 29183 w 6128426"/>
              <a:gd name="connsiteY189" fmla="*/ 2782111 h 3803638"/>
              <a:gd name="connsiteX190" fmla="*/ 38911 w 6128426"/>
              <a:gd name="connsiteY190" fmla="*/ 2752928 h 3803638"/>
              <a:gd name="connsiteX191" fmla="*/ 19455 w 6128426"/>
              <a:gd name="connsiteY191" fmla="*/ 2548647 h 3803638"/>
              <a:gd name="connsiteX192" fmla="*/ 0 w 6128426"/>
              <a:gd name="connsiteY192" fmla="*/ 2519464 h 3803638"/>
              <a:gd name="connsiteX193" fmla="*/ 29183 w 6128426"/>
              <a:gd name="connsiteY193" fmla="*/ 2500009 h 3803638"/>
              <a:gd name="connsiteX194" fmla="*/ 145915 w 6128426"/>
              <a:gd name="connsiteY194" fmla="*/ 2490281 h 3803638"/>
              <a:gd name="connsiteX195" fmla="*/ 175098 w 6128426"/>
              <a:gd name="connsiteY195" fmla="*/ 2480553 h 3803638"/>
              <a:gd name="connsiteX196" fmla="*/ 131323 w 6128426"/>
              <a:gd name="connsiteY196" fmla="*/ 2412460 h 3803638"/>
              <a:gd name="connsiteX197" fmla="*/ 68094 w 6128426"/>
              <a:gd name="connsiteY197" fmla="*/ 2373549 h 3803638"/>
              <a:gd name="connsiteX198" fmla="*/ 24318 w 6128426"/>
              <a:gd name="connsiteY198" fmla="*/ 2349230 h 3803638"/>
              <a:gd name="connsiteX199" fmla="*/ 48638 w 6128426"/>
              <a:gd name="connsiteY199" fmla="*/ 2276272 h 3803638"/>
              <a:gd name="connsiteX200" fmla="*/ 29183 w 6128426"/>
              <a:gd name="connsiteY200" fmla="*/ 2217906 h 3803638"/>
              <a:gd name="connsiteX201" fmla="*/ 175098 w 6128426"/>
              <a:gd name="connsiteY201" fmla="*/ 2169268 h 3803638"/>
              <a:gd name="connsiteX202" fmla="*/ 204281 w 6128426"/>
              <a:gd name="connsiteY202" fmla="*/ 2159540 h 3803638"/>
              <a:gd name="connsiteX203" fmla="*/ 233464 w 6128426"/>
              <a:gd name="connsiteY203" fmla="*/ 2149813 h 3803638"/>
              <a:gd name="connsiteX204" fmla="*/ 282102 w 6128426"/>
              <a:gd name="connsiteY204" fmla="*/ 2120630 h 3803638"/>
              <a:gd name="connsiteX205" fmla="*/ 301558 w 6128426"/>
              <a:gd name="connsiteY205" fmla="*/ 2101174 h 3803638"/>
              <a:gd name="connsiteX206" fmla="*/ 330741 w 6128426"/>
              <a:gd name="connsiteY206" fmla="*/ 2081719 h 3803638"/>
              <a:gd name="connsiteX207" fmla="*/ 389107 w 6128426"/>
              <a:gd name="connsiteY207" fmla="*/ 2003898 h 3803638"/>
              <a:gd name="connsiteX208" fmla="*/ 398834 w 6128426"/>
              <a:gd name="connsiteY208" fmla="*/ 1974715 h 3803638"/>
              <a:gd name="connsiteX209" fmla="*/ 418290 w 6128426"/>
              <a:gd name="connsiteY209" fmla="*/ 1955260 h 3803638"/>
              <a:gd name="connsiteX210" fmla="*/ 428017 w 6128426"/>
              <a:gd name="connsiteY210" fmla="*/ 1731523 h 3803638"/>
              <a:gd name="connsiteX211" fmla="*/ 466928 w 6128426"/>
              <a:gd name="connsiteY211" fmla="*/ 1682885 h 3803638"/>
              <a:gd name="connsiteX212" fmla="*/ 535021 w 6128426"/>
              <a:gd name="connsiteY212" fmla="*/ 1673157 h 3803638"/>
              <a:gd name="connsiteX213" fmla="*/ 564204 w 6128426"/>
              <a:gd name="connsiteY213" fmla="*/ 1663430 h 3803638"/>
              <a:gd name="connsiteX214" fmla="*/ 583660 w 6128426"/>
              <a:gd name="connsiteY214" fmla="*/ 1605064 h 3803638"/>
              <a:gd name="connsiteX215" fmla="*/ 554477 w 6128426"/>
              <a:gd name="connsiteY215" fmla="*/ 1546698 h 3803638"/>
              <a:gd name="connsiteX216" fmla="*/ 612843 w 6128426"/>
              <a:gd name="connsiteY216" fmla="*/ 1517515 h 3803638"/>
              <a:gd name="connsiteX217" fmla="*/ 680936 w 6128426"/>
              <a:gd name="connsiteY217" fmla="*/ 1536970 h 3803638"/>
              <a:gd name="connsiteX218" fmla="*/ 729575 w 6128426"/>
              <a:gd name="connsiteY218" fmla="*/ 1493196 h 3803638"/>
              <a:gd name="connsiteX219" fmla="*/ 734438 w 6128426"/>
              <a:gd name="connsiteY219" fmla="*/ 1454285 h 3803638"/>
              <a:gd name="connsiteX220" fmla="*/ 763622 w 6128426"/>
              <a:gd name="connsiteY220" fmla="*/ 1386192 h 3803638"/>
              <a:gd name="connsiteX221" fmla="*/ 865762 w 6128426"/>
              <a:gd name="connsiteY221" fmla="*/ 1410511 h 3803638"/>
              <a:gd name="connsiteX222" fmla="*/ 924128 w 6128426"/>
              <a:gd name="connsiteY222" fmla="*/ 1391055 h 3803638"/>
              <a:gd name="connsiteX223" fmla="*/ 953311 w 6128426"/>
              <a:gd name="connsiteY223" fmla="*/ 1381328 h 3803638"/>
              <a:gd name="connsiteX224" fmla="*/ 1070043 w 6128426"/>
              <a:gd name="connsiteY224" fmla="*/ 1400783 h 3803638"/>
              <a:gd name="connsiteX225" fmla="*/ 1099226 w 6128426"/>
              <a:gd name="connsiteY225" fmla="*/ 1410511 h 3803638"/>
              <a:gd name="connsiteX226" fmla="*/ 1159973 w 6128426"/>
              <a:gd name="connsiteY226" fmla="*/ 1413500 h 3803638"/>
              <a:gd name="connsiteX227" fmla="*/ 1245141 w 6128426"/>
              <a:gd name="connsiteY227" fmla="*/ 1420238 h 3803638"/>
              <a:gd name="connsiteX228" fmla="*/ 1400783 w 6128426"/>
              <a:gd name="connsiteY228" fmla="*/ 1386192 h 3803638"/>
              <a:gd name="connsiteX229" fmla="*/ 1449421 w 6128426"/>
              <a:gd name="connsiteY229" fmla="*/ 1410511 h 3803638"/>
              <a:gd name="connsiteX230" fmla="*/ 1478604 w 6128426"/>
              <a:gd name="connsiteY230" fmla="*/ 1400783 h 3803638"/>
              <a:gd name="connsiteX231" fmla="*/ 1702341 w 6128426"/>
              <a:gd name="connsiteY231" fmla="*/ 1381328 h 3803638"/>
              <a:gd name="connsiteX232" fmla="*/ 1809345 w 6128426"/>
              <a:gd name="connsiteY232" fmla="*/ 1400783 h 3803638"/>
              <a:gd name="connsiteX233" fmla="*/ 1838528 w 6128426"/>
              <a:gd name="connsiteY233" fmla="*/ 1410511 h 3803638"/>
              <a:gd name="connsiteX234" fmla="*/ 1964177 w 6128426"/>
              <a:gd name="connsiteY234" fmla="*/ 1437514 h 3803638"/>
              <a:gd name="connsiteX235" fmla="*/ 1984443 w 6128426"/>
              <a:gd name="connsiteY235" fmla="*/ 1468877 h 3803638"/>
              <a:gd name="connsiteX236" fmla="*/ 2013626 w 6128426"/>
              <a:gd name="connsiteY236" fmla="*/ 1478604 h 3803638"/>
              <a:gd name="connsiteX237" fmla="*/ 2120630 w 6128426"/>
              <a:gd name="connsiteY237" fmla="*/ 1507787 h 3803638"/>
              <a:gd name="connsiteX238" fmla="*/ 2140085 w 6128426"/>
              <a:gd name="connsiteY238" fmla="*/ 1527243 h 3803638"/>
              <a:gd name="connsiteX239" fmla="*/ 2247090 w 6128426"/>
              <a:gd name="connsiteY239" fmla="*/ 1527243 h 3803638"/>
              <a:gd name="connsiteX240" fmla="*/ 2276272 w 6128426"/>
              <a:gd name="connsiteY240" fmla="*/ 1507787 h 3803638"/>
              <a:gd name="connsiteX241" fmla="*/ 2333828 w 6128426"/>
              <a:gd name="connsiteY241" fmla="*/ 1466901 h 3803638"/>
              <a:gd name="connsiteX242" fmla="*/ 2354094 w 6128426"/>
              <a:gd name="connsiteY242" fmla="*/ 1498060 h 3803638"/>
              <a:gd name="connsiteX243" fmla="*/ 2393004 w 6128426"/>
              <a:gd name="connsiteY243" fmla="*/ 1527243 h 3803638"/>
              <a:gd name="connsiteX244" fmla="*/ 2412460 w 6128426"/>
              <a:gd name="connsiteY244" fmla="*/ 1546698 h 3803638"/>
              <a:gd name="connsiteX245" fmla="*/ 2441643 w 6128426"/>
              <a:gd name="connsiteY245" fmla="*/ 1566153 h 3803638"/>
              <a:gd name="connsiteX246" fmla="*/ 2490281 w 6128426"/>
              <a:gd name="connsiteY246" fmla="*/ 1605064 h 3803638"/>
              <a:gd name="connsiteX247" fmla="*/ 2509736 w 6128426"/>
              <a:gd name="connsiteY247" fmla="*/ 1634247 h 3803638"/>
              <a:gd name="connsiteX248" fmla="*/ 2558375 w 6128426"/>
              <a:gd name="connsiteY248" fmla="*/ 1673157 h 3803638"/>
              <a:gd name="connsiteX249" fmla="*/ 2587558 w 6128426"/>
              <a:gd name="connsiteY249" fmla="*/ 1682885 h 3803638"/>
              <a:gd name="connsiteX250" fmla="*/ 2723745 w 6128426"/>
              <a:gd name="connsiteY250" fmla="*/ 1673157 h 3803638"/>
              <a:gd name="connsiteX251" fmla="*/ 2782111 w 6128426"/>
              <a:gd name="connsiteY251" fmla="*/ 1634247 h 3803638"/>
              <a:gd name="connsiteX252" fmla="*/ 2830749 w 6128426"/>
              <a:gd name="connsiteY252" fmla="*/ 1585609 h 3803638"/>
              <a:gd name="connsiteX253" fmla="*/ 2869660 w 6128426"/>
              <a:gd name="connsiteY253" fmla="*/ 1536970 h 3803638"/>
              <a:gd name="connsiteX254" fmla="*/ 2926050 w 6128426"/>
              <a:gd name="connsiteY254" fmla="*/ 1461935 h 3803638"/>
              <a:gd name="connsiteX255" fmla="*/ 2976664 w 6128426"/>
              <a:gd name="connsiteY255" fmla="*/ 1420238 h 3803638"/>
              <a:gd name="connsiteX256" fmla="*/ 3005847 w 6128426"/>
              <a:gd name="connsiteY256" fmla="*/ 1400783 h 3803638"/>
              <a:gd name="connsiteX257" fmla="*/ 3025302 w 6128426"/>
              <a:gd name="connsiteY257" fmla="*/ 1371600 h 3803638"/>
              <a:gd name="connsiteX258" fmla="*/ 3032852 w 6128426"/>
              <a:gd name="connsiteY258" fmla="*/ 1333095 h 3803638"/>
              <a:gd name="connsiteX259" fmla="*/ 3042578 w 6128426"/>
              <a:gd name="connsiteY259" fmla="*/ 1301531 h 3803638"/>
              <a:gd name="connsiteX260" fmla="*/ 3088532 w 6128426"/>
              <a:gd name="connsiteY260" fmla="*/ 1211093 h 3803638"/>
              <a:gd name="connsiteX261" fmla="*/ 3180945 w 6128426"/>
              <a:gd name="connsiteY261" fmla="*/ 1211094 h 3803638"/>
              <a:gd name="connsiteX262" fmla="*/ 3210128 w 6128426"/>
              <a:gd name="connsiteY262" fmla="*/ 1211094 h 3803638"/>
              <a:gd name="connsiteX263" fmla="*/ 3239311 w 6128426"/>
              <a:gd name="connsiteY263" fmla="*/ 1225685 h 3803638"/>
              <a:gd name="connsiteX264" fmla="*/ 3297677 w 6128426"/>
              <a:gd name="connsiteY264" fmla="*/ 1196502 h 3803638"/>
              <a:gd name="connsiteX265" fmla="*/ 3346315 w 6128426"/>
              <a:gd name="connsiteY265" fmla="*/ 1157592 h 3803638"/>
              <a:gd name="connsiteX266" fmla="*/ 3394953 w 6128426"/>
              <a:gd name="connsiteY266" fmla="*/ 1128409 h 3803638"/>
              <a:gd name="connsiteX267" fmla="*/ 3371672 w 6128426"/>
              <a:gd name="connsiteY267" fmla="*/ 1079224 h 3803638"/>
              <a:gd name="connsiteX268" fmla="*/ 3397084 w 6128426"/>
              <a:gd name="connsiteY268" fmla="*/ 994353 h 3803638"/>
              <a:gd name="connsiteX269" fmla="*/ 3472775 w 6128426"/>
              <a:gd name="connsiteY269" fmla="*/ 1016540 h 3803638"/>
              <a:gd name="connsiteX270" fmla="*/ 3516549 w 6128426"/>
              <a:gd name="connsiteY270" fmla="*/ 977629 h 3803638"/>
              <a:gd name="connsiteX271" fmla="*/ 3540868 w 6128426"/>
              <a:gd name="connsiteY271" fmla="*/ 938719 h 3803638"/>
              <a:gd name="connsiteX272" fmla="*/ 3613826 w 6128426"/>
              <a:gd name="connsiteY272" fmla="*/ 890081 h 3803638"/>
              <a:gd name="connsiteX273" fmla="*/ 3667733 w 6128426"/>
              <a:gd name="connsiteY273" fmla="*/ 853856 h 3803638"/>
              <a:gd name="connsiteX274" fmla="*/ 3672900 w 6128426"/>
              <a:gd name="connsiteY274" fmla="*/ 824673 h 3803638"/>
              <a:gd name="connsiteX275" fmla="*/ 3691647 w 6128426"/>
              <a:gd name="connsiteY275" fmla="*/ 783076 h 3803638"/>
              <a:gd name="connsiteX276" fmla="*/ 3723718 w 6128426"/>
              <a:gd name="connsiteY276" fmla="*/ 722532 h 3803638"/>
              <a:gd name="connsiteX277" fmla="*/ 3745149 w 6128426"/>
              <a:gd name="connsiteY277" fmla="*/ 695528 h 3803638"/>
              <a:gd name="connsiteX278" fmla="*/ 3779297 w 6128426"/>
              <a:gd name="connsiteY278" fmla="*/ 664469 h 3803638"/>
              <a:gd name="connsiteX279" fmla="*/ 3871610 w 6128426"/>
              <a:gd name="connsiteY279" fmla="*/ 591613 h 3803638"/>
              <a:gd name="connsiteX280" fmla="*/ 3908341 w 6128426"/>
              <a:gd name="connsiteY280" fmla="*/ 559644 h 3803638"/>
              <a:gd name="connsiteX281" fmla="*/ 3932558 w 6128426"/>
              <a:gd name="connsiteY281" fmla="*/ 516174 h 3803638"/>
              <a:gd name="connsiteX282" fmla="*/ 3998271 w 6128426"/>
              <a:gd name="connsiteY282" fmla="*/ 467333 h 3803638"/>
              <a:gd name="connsiteX283" fmla="*/ 4046707 w 6128426"/>
              <a:gd name="connsiteY283" fmla="*/ 437745 h 3803638"/>
              <a:gd name="connsiteX284" fmla="*/ 4056434 w 6128426"/>
              <a:gd name="connsiteY284" fmla="*/ 437745 h 38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6128426" h="3803638">
                <a:moveTo>
                  <a:pt x="4056434" y="437745"/>
                </a:moveTo>
                <a:cubicBezTo>
                  <a:pt x="4067783" y="436124"/>
                  <a:pt x="4095665" y="432801"/>
                  <a:pt x="4114800" y="428017"/>
                </a:cubicBezTo>
                <a:cubicBezTo>
                  <a:pt x="4134695" y="423043"/>
                  <a:pt x="4153057" y="412584"/>
                  <a:pt x="4173166" y="408562"/>
                </a:cubicBezTo>
                <a:cubicBezTo>
                  <a:pt x="4206604" y="401874"/>
                  <a:pt x="4228656" y="398266"/>
                  <a:pt x="4260715" y="389106"/>
                </a:cubicBezTo>
                <a:cubicBezTo>
                  <a:pt x="4270574" y="386289"/>
                  <a:pt x="4280170" y="382621"/>
                  <a:pt x="4289898" y="379379"/>
                </a:cubicBezTo>
                <a:cubicBezTo>
                  <a:pt x="4299626" y="385864"/>
                  <a:pt x="4310343" y="391067"/>
                  <a:pt x="4319081" y="398834"/>
                </a:cubicBezTo>
                <a:cubicBezTo>
                  <a:pt x="4339645" y="417113"/>
                  <a:pt x="4352838" y="444896"/>
                  <a:pt x="4377447" y="457200"/>
                </a:cubicBezTo>
                <a:lnTo>
                  <a:pt x="4416358" y="476655"/>
                </a:lnTo>
                <a:cubicBezTo>
                  <a:pt x="4422843" y="483140"/>
                  <a:pt x="4427949" y="491392"/>
                  <a:pt x="4435813" y="496111"/>
                </a:cubicBezTo>
                <a:cubicBezTo>
                  <a:pt x="4477805" y="521306"/>
                  <a:pt x="4567331" y="497967"/>
                  <a:pt x="4591455" y="496111"/>
                </a:cubicBezTo>
                <a:cubicBezTo>
                  <a:pt x="4597940" y="489626"/>
                  <a:pt x="4605182" y="483817"/>
                  <a:pt x="4610911" y="476655"/>
                </a:cubicBezTo>
                <a:cubicBezTo>
                  <a:pt x="4618214" y="467526"/>
                  <a:pt x="4622099" y="455739"/>
                  <a:pt x="4630366" y="447472"/>
                </a:cubicBezTo>
                <a:cubicBezTo>
                  <a:pt x="4638633" y="439205"/>
                  <a:pt x="4649821" y="434502"/>
                  <a:pt x="4659549" y="428017"/>
                </a:cubicBezTo>
                <a:cubicBezTo>
                  <a:pt x="4662792" y="418289"/>
                  <a:pt x="4669277" y="409088"/>
                  <a:pt x="4669277" y="398834"/>
                </a:cubicBezTo>
                <a:cubicBezTo>
                  <a:pt x="4669277" y="336239"/>
                  <a:pt x="4666464" y="341113"/>
                  <a:pt x="4640094" y="301557"/>
                </a:cubicBezTo>
                <a:cubicBezTo>
                  <a:pt x="4643336" y="288587"/>
                  <a:pt x="4637650" y="268179"/>
                  <a:pt x="4649821" y="262647"/>
                </a:cubicBezTo>
                <a:cubicBezTo>
                  <a:pt x="4679487" y="249162"/>
                  <a:pt x="4715994" y="262639"/>
                  <a:pt x="4747098" y="252919"/>
                </a:cubicBezTo>
                <a:cubicBezTo>
                  <a:pt x="4813622" y="232130"/>
                  <a:pt x="4794503" y="208345"/>
                  <a:pt x="4844375" y="175098"/>
                </a:cubicBezTo>
                <a:cubicBezTo>
                  <a:pt x="4882090" y="149955"/>
                  <a:pt x="4862467" y="159340"/>
                  <a:pt x="4902741" y="145915"/>
                </a:cubicBezTo>
                <a:cubicBezTo>
                  <a:pt x="4915711" y="136187"/>
                  <a:pt x="4927575" y="124776"/>
                  <a:pt x="4941651" y="116732"/>
                </a:cubicBezTo>
                <a:cubicBezTo>
                  <a:pt x="4950554" y="111645"/>
                  <a:pt x="4962041" y="112280"/>
                  <a:pt x="4970834" y="107004"/>
                </a:cubicBezTo>
                <a:cubicBezTo>
                  <a:pt x="4978698" y="102285"/>
                  <a:pt x="4982426" y="92268"/>
                  <a:pt x="4990290" y="87549"/>
                </a:cubicBezTo>
                <a:cubicBezTo>
                  <a:pt x="4999082" y="82274"/>
                  <a:pt x="5010301" y="82407"/>
                  <a:pt x="5019472" y="77821"/>
                </a:cubicBezTo>
                <a:cubicBezTo>
                  <a:pt x="5029929" y="72592"/>
                  <a:pt x="5039778" y="65974"/>
                  <a:pt x="5048655" y="58366"/>
                </a:cubicBezTo>
                <a:cubicBezTo>
                  <a:pt x="5062582" y="46429"/>
                  <a:pt x="5070164" y="25255"/>
                  <a:pt x="5087566" y="19455"/>
                </a:cubicBezTo>
                <a:cubicBezTo>
                  <a:pt x="5132434" y="4500"/>
                  <a:pt x="5106694" y="11739"/>
                  <a:pt x="5165387" y="0"/>
                </a:cubicBezTo>
                <a:cubicBezTo>
                  <a:pt x="5226996" y="3243"/>
                  <a:pt x="5289514" y="-1308"/>
                  <a:pt x="5350213" y="9728"/>
                </a:cubicBezTo>
                <a:cubicBezTo>
                  <a:pt x="5363748" y="12189"/>
                  <a:pt x="5367949" y="31280"/>
                  <a:pt x="5379396" y="38911"/>
                </a:cubicBezTo>
                <a:cubicBezTo>
                  <a:pt x="5387928" y="44599"/>
                  <a:pt x="5398851" y="45396"/>
                  <a:pt x="5408579" y="48638"/>
                </a:cubicBezTo>
                <a:cubicBezTo>
                  <a:pt x="5423026" y="70308"/>
                  <a:pt x="5427687" y="81435"/>
                  <a:pt x="5447490" y="97277"/>
                </a:cubicBezTo>
                <a:cubicBezTo>
                  <a:pt x="5456619" y="104580"/>
                  <a:pt x="5467543" y="109429"/>
                  <a:pt x="5476672" y="116732"/>
                </a:cubicBezTo>
                <a:cubicBezTo>
                  <a:pt x="5483834" y="122461"/>
                  <a:pt x="5488264" y="131468"/>
                  <a:pt x="5496128" y="136187"/>
                </a:cubicBezTo>
                <a:cubicBezTo>
                  <a:pt x="5504921" y="141463"/>
                  <a:pt x="5516140" y="141329"/>
                  <a:pt x="5525311" y="145915"/>
                </a:cubicBezTo>
                <a:cubicBezTo>
                  <a:pt x="5535768" y="151143"/>
                  <a:pt x="5544037" y="160142"/>
                  <a:pt x="5554494" y="165370"/>
                </a:cubicBezTo>
                <a:cubicBezTo>
                  <a:pt x="5563665" y="169956"/>
                  <a:pt x="5573784" y="172400"/>
                  <a:pt x="5583677" y="175098"/>
                </a:cubicBezTo>
                <a:cubicBezTo>
                  <a:pt x="5609473" y="182133"/>
                  <a:pt x="5661498" y="194553"/>
                  <a:pt x="5661498" y="194553"/>
                </a:cubicBezTo>
                <a:cubicBezTo>
                  <a:pt x="5687438" y="191311"/>
                  <a:pt x="5713757" y="190304"/>
                  <a:pt x="5739319" y="184826"/>
                </a:cubicBezTo>
                <a:cubicBezTo>
                  <a:pt x="5759372" y="180529"/>
                  <a:pt x="5797685" y="165370"/>
                  <a:pt x="5797685" y="165370"/>
                </a:cubicBezTo>
                <a:cubicBezTo>
                  <a:pt x="5804170" y="158885"/>
                  <a:pt x="5808440" y="143015"/>
                  <a:pt x="5817141" y="145915"/>
                </a:cubicBezTo>
                <a:cubicBezTo>
                  <a:pt x="5826869" y="149158"/>
                  <a:pt x="5821592" y="166305"/>
                  <a:pt x="5826868" y="175098"/>
                </a:cubicBezTo>
                <a:cubicBezTo>
                  <a:pt x="5831587" y="182962"/>
                  <a:pt x="5840595" y="187391"/>
                  <a:pt x="5846324" y="194553"/>
                </a:cubicBezTo>
                <a:cubicBezTo>
                  <a:pt x="5895420" y="255922"/>
                  <a:pt x="5838251" y="196206"/>
                  <a:pt x="5885234" y="243192"/>
                </a:cubicBezTo>
                <a:cubicBezTo>
                  <a:pt x="5912792" y="325862"/>
                  <a:pt x="5874357" y="225063"/>
                  <a:pt x="5914417" y="291830"/>
                </a:cubicBezTo>
                <a:cubicBezTo>
                  <a:pt x="5956649" y="362217"/>
                  <a:pt x="5879123" y="275991"/>
                  <a:pt x="5953328" y="350196"/>
                </a:cubicBezTo>
                <a:cubicBezTo>
                  <a:pt x="5971927" y="405996"/>
                  <a:pt x="5950463" y="356103"/>
                  <a:pt x="5982511" y="398834"/>
                </a:cubicBezTo>
                <a:cubicBezTo>
                  <a:pt x="6048508" y="486830"/>
                  <a:pt x="5996258" y="432038"/>
                  <a:pt x="6040877" y="476655"/>
                </a:cubicBezTo>
                <a:cubicBezTo>
                  <a:pt x="6044119" y="486383"/>
                  <a:pt x="6046018" y="496667"/>
                  <a:pt x="6050604" y="505838"/>
                </a:cubicBezTo>
                <a:cubicBezTo>
                  <a:pt x="6062874" y="530378"/>
                  <a:pt x="6071421" y="536382"/>
                  <a:pt x="6089515" y="554477"/>
                </a:cubicBezTo>
                <a:cubicBezTo>
                  <a:pt x="6092758" y="564205"/>
                  <a:pt x="6094657" y="574489"/>
                  <a:pt x="6099243" y="583660"/>
                </a:cubicBezTo>
                <a:cubicBezTo>
                  <a:pt x="6136958" y="659090"/>
                  <a:pt x="6103974" y="568673"/>
                  <a:pt x="6128426" y="642026"/>
                </a:cubicBezTo>
                <a:cubicBezTo>
                  <a:pt x="6121941" y="648511"/>
                  <a:pt x="6116132" y="655752"/>
                  <a:pt x="6108970" y="661481"/>
                </a:cubicBezTo>
                <a:cubicBezTo>
                  <a:pt x="6099841" y="668784"/>
                  <a:pt x="6085983" y="671022"/>
                  <a:pt x="6079787" y="680936"/>
                </a:cubicBezTo>
                <a:cubicBezTo>
                  <a:pt x="6068918" y="698326"/>
                  <a:pt x="6071707" y="722238"/>
                  <a:pt x="6060332" y="739302"/>
                </a:cubicBezTo>
                <a:cubicBezTo>
                  <a:pt x="6053847" y="749030"/>
                  <a:pt x="6048485" y="759608"/>
                  <a:pt x="6040877" y="768485"/>
                </a:cubicBezTo>
                <a:cubicBezTo>
                  <a:pt x="6028940" y="782412"/>
                  <a:pt x="6001966" y="807396"/>
                  <a:pt x="6001966" y="807396"/>
                </a:cubicBezTo>
                <a:cubicBezTo>
                  <a:pt x="6005209" y="823609"/>
                  <a:pt x="6005889" y="840553"/>
                  <a:pt x="6011694" y="856034"/>
                </a:cubicBezTo>
                <a:cubicBezTo>
                  <a:pt x="6019820" y="877704"/>
                  <a:pt x="6045192" y="899260"/>
                  <a:pt x="6060332" y="914400"/>
                </a:cubicBezTo>
                <a:cubicBezTo>
                  <a:pt x="6053847" y="933855"/>
                  <a:pt x="6044899" y="952657"/>
                  <a:pt x="6040877" y="972766"/>
                </a:cubicBezTo>
                <a:cubicBezTo>
                  <a:pt x="6037634" y="988979"/>
                  <a:pt x="6040320" y="1007647"/>
                  <a:pt x="6031149" y="1021404"/>
                </a:cubicBezTo>
                <a:cubicBezTo>
                  <a:pt x="6025461" y="1029936"/>
                  <a:pt x="6012054" y="1029298"/>
                  <a:pt x="6001966" y="1031132"/>
                </a:cubicBezTo>
                <a:cubicBezTo>
                  <a:pt x="5810645" y="1065919"/>
                  <a:pt x="6038459" y="1012281"/>
                  <a:pt x="5846324" y="1060315"/>
                </a:cubicBezTo>
                <a:cubicBezTo>
                  <a:pt x="5833354" y="1063558"/>
                  <a:pt x="5820096" y="1065815"/>
                  <a:pt x="5807413" y="1070043"/>
                </a:cubicBezTo>
                <a:cubicBezTo>
                  <a:pt x="5787958" y="1076528"/>
                  <a:pt x="5768942" y="1084524"/>
                  <a:pt x="5749047" y="1089498"/>
                </a:cubicBezTo>
                <a:cubicBezTo>
                  <a:pt x="5690244" y="1104199"/>
                  <a:pt x="5722815" y="1094999"/>
                  <a:pt x="5651770" y="1118681"/>
                </a:cubicBezTo>
                <a:lnTo>
                  <a:pt x="5593404" y="1138136"/>
                </a:lnTo>
                <a:cubicBezTo>
                  <a:pt x="5583676" y="1141379"/>
                  <a:pt x="5574169" y="1145377"/>
                  <a:pt x="5564221" y="1147864"/>
                </a:cubicBezTo>
                <a:cubicBezTo>
                  <a:pt x="5551251" y="1151107"/>
                  <a:pt x="5538362" y="1154692"/>
                  <a:pt x="5525311" y="1157592"/>
                </a:cubicBezTo>
                <a:cubicBezTo>
                  <a:pt x="5509171" y="1161179"/>
                  <a:pt x="5492712" y="1163309"/>
                  <a:pt x="5476672" y="1167319"/>
                </a:cubicBezTo>
                <a:cubicBezTo>
                  <a:pt x="5466725" y="1169806"/>
                  <a:pt x="5457578" y="1175213"/>
                  <a:pt x="5447490" y="1177047"/>
                </a:cubicBezTo>
                <a:cubicBezTo>
                  <a:pt x="5421769" y="1181723"/>
                  <a:pt x="5395651" y="1183887"/>
                  <a:pt x="5369668" y="1186774"/>
                </a:cubicBezTo>
                <a:cubicBezTo>
                  <a:pt x="5337280" y="1190373"/>
                  <a:pt x="5304794" y="1193030"/>
                  <a:pt x="5272392" y="1196502"/>
                </a:cubicBezTo>
                <a:lnTo>
                  <a:pt x="5097294" y="1215957"/>
                </a:lnTo>
                <a:lnTo>
                  <a:pt x="5038928" y="1235413"/>
                </a:lnTo>
                <a:lnTo>
                  <a:pt x="5009745" y="1245140"/>
                </a:lnTo>
                <a:cubicBezTo>
                  <a:pt x="4916068" y="1338817"/>
                  <a:pt x="5015733" y="1244239"/>
                  <a:pt x="4941651" y="1303506"/>
                </a:cubicBezTo>
                <a:cubicBezTo>
                  <a:pt x="4908725" y="1329847"/>
                  <a:pt x="4922019" y="1342475"/>
                  <a:pt x="4863830" y="1361872"/>
                </a:cubicBezTo>
                <a:lnTo>
                  <a:pt x="4776281" y="1391055"/>
                </a:lnTo>
                <a:cubicBezTo>
                  <a:pt x="4766553" y="1394298"/>
                  <a:pt x="4748719" y="1365115"/>
                  <a:pt x="4747098" y="1400783"/>
                </a:cubicBezTo>
                <a:cubicBezTo>
                  <a:pt x="4745477" y="1436451"/>
                  <a:pt x="4768985" y="1552373"/>
                  <a:pt x="4766553" y="1605064"/>
                </a:cubicBezTo>
                <a:cubicBezTo>
                  <a:pt x="4764121" y="1657755"/>
                  <a:pt x="4748719" y="1699098"/>
                  <a:pt x="4732506" y="1716932"/>
                </a:cubicBezTo>
                <a:cubicBezTo>
                  <a:pt x="4716293" y="1734766"/>
                  <a:pt x="4681437" y="1708015"/>
                  <a:pt x="4669277" y="1712068"/>
                </a:cubicBezTo>
                <a:cubicBezTo>
                  <a:pt x="4657118" y="1716121"/>
                  <a:pt x="4668081" y="1735563"/>
                  <a:pt x="4659549" y="1741251"/>
                </a:cubicBezTo>
                <a:cubicBezTo>
                  <a:pt x="4618050" y="1768917"/>
                  <a:pt x="4604154" y="1781667"/>
                  <a:pt x="4562272" y="1799617"/>
                </a:cubicBezTo>
                <a:cubicBezTo>
                  <a:pt x="4552847" y="1803656"/>
                  <a:pt x="4542261" y="1804759"/>
                  <a:pt x="4533090" y="1809345"/>
                </a:cubicBezTo>
                <a:cubicBezTo>
                  <a:pt x="4416269" y="1867757"/>
                  <a:pt x="4574938" y="1793964"/>
                  <a:pt x="4484451" y="1848255"/>
                </a:cubicBezTo>
                <a:cubicBezTo>
                  <a:pt x="4475658" y="1853531"/>
                  <a:pt x="4464439" y="1853397"/>
                  <a:pt x="4455268" y="1857983"/>
                </a:cubicBezTo>
                <a:cubicBezTo>
                  <a:pt x="4444811" y="1863211"/>
                  <a:pt x="4436768" y="1872690"/>
                  <a:pt x="4426085" y="1877438"/>
                </a:cubicBezTo>
                <a:cubicBezTo>
                  <a:pt x="4407345" y="1885767"/>
                  <a:pt x="4387174" y="1890409"/>
                  <a:pt x="4367719" y="1896894"/>
                </a:cubicBezTo>
                <a:lnTo>
                  <a:pt x="4309353" y="1916349"/>
                </a:lnTo>
                <a:cubicBezTo>
                  <a:pt x="4299625" y="1919592"/>
                  <a:pt x="4290118" y="1923590"/>
                  <a:pt x="4280170" y="1926077"/>
                </a:cubicBezTo>
                <a:cubicBezTo>
                  <a:pt x="4267200" y="1929319"/>
                  <a:pt x="4254065" y="1931962"/>
                  <a:pt x="4241260" y="1935804"/>
                </a:cubicBezTo>
                <a:cubicBezTo>
                  <a:pt x="4221617" y="1941697"/>
                  <a:pt x="4202349" y="1948775"/>
                  <a:pt x="4182894" y="1955260"/>
                </a:cubicBezTo>
                <a:cubicBezTo>
                  <a:pt x="4173166" y="1958503"/>
                  <a:pt x="4163659" y="1962500"/>
                  <a:pt x="4153711" y="1964987"/>
                </a:cubicBezTo>
                <a:cubicBezTo>
                  <a:pt x="4140741" y="1968230"/>
                  <a:pt x="4127655" y="1971042"/>
                  <a:pt x="4114800" y="1974715"/>
                </a:cubicBezTo>
                <a:cubicBezTo>
                  <a:pt x="4104941" y="1977532"/>
                  <a:pt x="4095672" y="1982432"/>
                  <a:pt x="4085617" y="1984443"/>
                </a:cubicBezTo>
                <a:cubicBezTo>
                  <a:pt x="3970097" y="2007547"/>
                  <a:pt x="3962223" y="2004410"/>
                  <a:pt x="3842426" y="2013626"/>
                </a:cubicBezTo>
                <a:cubicBezTo>
                  <a:pt x="3845668" y="2023354"/>
                  <a:pt x="3852153" y="2032555"/>
                  <a:pt x="3852153" y="2042809"/>
                </a:cubicBezTo>
                <a:cubicBezTo>
                  <a:pt x="3852153" y="2059343"/>
                  <a:pt x="3848939" y="2076250"/>
                  <a:pt x="3842426" y="2091447"/>
                </a:cubicBezTo>
                <a:cubicBezTo>
                  <a:pt x="3837880" y="2102054"/>
                  <a:pt x="3801056" y="2127631"/>
                  <a:pt x="3793787" y="2130357"/>
                </a:cubicBezTo>
                <a:cubicBezTo>
                  <a:pt x="3778306" y="2136162"/>
                  <a:pt x="3761362" y="2136842"/>
                  <a:pt x="3745149" y="2140085"/>
                </a:cubicBezTo>
                <a:cubicBezTo>
                  <a:pt x="3741906" y="2149813"/>
                  <a:pt x="3741716" y="2161174"/>
                  <a:pt x="3735421" y="2169268"/>
                </a:cubicBezTo>
                <a:cubicBezTo>
                  <a:pt x="3674334" y="2247808"/>
                  <a:pt x="3697591" y="2207313"/>
                  <a:pt x="3647872" y="2247089"/>
                </a:cubicBezTo>
                <a:cubicBezTo>
                  <a:pt x="3640710" y="2252818"/>
                  <a:pt x="3636281" y="2261826"/>
                  <a:pt x="3628417" y="2266545"/>
                </a:cubicBezTo>
                <a:cubicBezTo>
                  <a:pt x="3619624" y="2271821"/>
                  <a:pt x="3608962" y="2273030"/>
                  <a:pt x="3599234" y="2276272"/>
                </a:cubicBezTo>
                <a:cubicBezTo>
                  <a:pt x="3535291" y="2340218"/>
                  <a:pt x="3655533" y="2225771"/>
                  <a:pt x="3521413" y="2315183"/>
                </a:cubicBezTo>
                <a:cubicBezTo>
                  <a:pt x="3511685" y="2321668"/>
                  <a:pt x="3502687" y="2329410"/>
                  <a:pt x="3492230" y="2334638"/>
                </a:cubicBezTo>
                <a:cubicBezTo>
                  <a:pt x="3483059" y="2339224"/>
                  <a:pt x="3472995" y="2341879"/>
                  <a:pt x="3463047" y="2344366"/>
                </a:cubicBezTo>
                <a:cubicBezTo>
                  <a:pt x="3425110" y="2353851"/>
                  <a:pt x="3384758" y="2358330"/>
                  <a:pt x="3346315" y="2363821"/>
                </a:cubicBezTo>
                <a:cubicBezTo>
                  <a:pt x="3336587" y="2367064"/>
                  <a:pt x="3327386" y="2373549"/>
                  <a:pt x="3317132" y="2373549"/>
                </a:cubicBezTo>
                <a:cubicBezTo>
                  <a:pt x="3241899" y="2373549"/>
                  <a:pt x="3240624" y="2370743"/>
                  <a:pt x="3190672" y="2354094"/>
                </a:cubicBezTo>
                <a:cubicBezTo>
                  <a:pt x="3184187" y="2347609"/>
                  <a:pt x="3179420" y="2338740"/>
                  <a:pt x="3171217" y="2334638"/>
                </a:cubicBezTo>
                <a:cubicBezTo>
                  <a:pt x="3120113" y="2309085"/>
                  <a:pt x="2974756" y="2334178"/>
                  <a:pt x="2966936" y="2334638"/>
                </a:cubicBezTo>
                <a:cubicBezTo>
                  <a:pt x="2957208" y="2337881"/>
                  <a:pt x="2945004" y="2337115"/>
                  <a:pt x="2937753" y="2344366"/>
                </a:cubicBezTo>
                <a:cubicBezTo>
                  <a:pt x="2930503" y="2351617"/>
                  <a:pt x="2926405" y="2339502"/>
                  <a:pt x="2928026" y="2373549"/>
                </a:cubicBezTo>
                <a:cubicBezTo>
                  <a:pt x="2929647" y="2407596"/>
                  <a:pt x="2972665" y="2422726"/>
                  <a:pt x="2947480" y="2548647"/>
                </a:cubicBezTo>
                <a:cubicBezTo>
                  <a:pt x="2944238" y="2594043"/>
                  <a:pt x="2952344" y="2671864"/>
                  <a:pt x="2942617" y="2699426"/>
                </a:cubicBezTo>
                <a:cubicBezTo>
                  <a:pt x="2932890" y="2726988"/>
                  <a:pt x="2902896" y="2708343"/>
                  <a:pt x="2889115" y="2714017"/>
                </a:cubicBezTo>
                <a:cubicBezTo>
                  <a:pt x="2875334" y="2719691"/>
                  <a:pt x="2869660" y="2726987"/>
                  <a:pt x="2859932" y="2733472"/>
                </a:cubicBezTo>
                <a:cubicBezTo>
                  <a:pt x="2826998" y="2729356"/>
                  <a:pt x="2754549" y="2707532"/>
                  <a:pt x="2723745" y="2704289"/>
                </a:cubicBezTo>
                <a:cubicBezTo>
                  <a:pt x="2692941" y="2701046"/>
                  <a:pt x="2715380" y="2727442"/>
                  <a:pt x="2675106" y="2714017"/>
                </a:cubicBezTo>
                <a:cubicBezTo>
                  <a:pt x="2652408" y="2717260"/>
                  <a:pt x="2647545" y="2710775"/>
                  <a:pt x="2621605" y="2714017"/>
                </a:cubicBezTo>
                <a:cubicBezTo>
                  <a:pt x="2595665" y="2717259"/>
                  <a:pt x="2567291" y="2736714"/>
                  <a:pt x="2519463" y="2733472"/>
                </a:cubicBezTo>
                <a:cubicBezTo>
                  <a:pt x="2471635" y="2730230"/>
                  <a:pt x="2375170" y="2704290"/>
                  <a:pt x="2334638" y="2694562"/>
                </a:cubicBezTo>
                <a:cubicBezTo>
                  <a:pt x="2294106" y="2684834"/>
                  <a:pt x="2295727" y="2681591"/>
                  <a:pt x="2276272" y="2675106"/>
                </a:cubicBezTo>
                <a:lnTo>
                  <a:pt x="2247090" y="2665379"/>
                </a:lnTo>
                <a:lnTo>
                  <a:pt x="2217907" y="2655651"/>
                </a:lnTo>
                <a:cubicBezTo>
                  <a:pt x="2191843" y="2657823"/>
                  <a:pt x="2111723" y="2655240"/>
                  <a:pt x="2071992" y="2675106"/>
                </a:cubicBezTo>
                <a:cubicBezTo>
                  <a:pt x="2061535" y="2680335"/>
                  <a:pt x="2053555" y="2689957"/>
                  <a:pt x="2042809" y="2694562"/>
                </a:cubicBezTo>
                <a:cubicBezTo>
                  <a:pt x="1999152" y="2713272"/>
                  <a:pt x="2012591" y="2695079"/>
                  <a:pt x="1974715" y="2714017"/>
                </a:cubicBezTo>
                <a:cubicBezTo>
                  <a:pt x="1964258" y="2719245"/>
                  <a:pt x="1954661" y="2726169"/>
                  <a:pt x="1945532" y="2733472"/>
                </a:cubicBezTo>
                <a:cubicBezTo>
                  <a:pt x="1938370" y="2739201"/>
                  <a:pt x="1934280" y="2748826"/>
                  <a:pt x="1926077" y="2752928"/>
                </a:cubicBezTo>
                <a:cubicBezTo>
                  <a:pt x="1895261" y="2768336"/>
                  <a:pt x="1861377" y="2772804"/>
                  <a:pt x="1828800" y="2782111"/>
                </a:cubicBezTo>
                <a:cubicBezTo>
                  <a:pt x="1818941" y="2784928"/>
                  <a:pt x="1809792" y="2790566"/>
                  <a:pt x="1799617" y="2791838"/>
                </a:cubicBezTo>
                <a:cubicBezTo>
                  <a:pt x="1757666" y="2797082"/>
                  <a:pt x="1715311" y="2798323"/>
                  <a:pt x="1673158" y="2801566"/>
                </a:cubicBezTo>
                <a:cubicBezTo>
                  <a:pt x="1660188" y="2804809"/>
                  <a:pt x="1647461" y="2809261"/>
                  <a:pt x="1634247" y="2811294"/>
                </a:cubicBezTo>
                <a:cubicBezTo>
                  <a:pt x="1605226" y="2815759"/>
                  <a:pt x="1575859" y="2817590"/>
                  <a:pt x="1546698" y="2821021"/>
                </a:cubicBezTo>
                <a:lnTo>
                  <a:pt x="1468877" y="2830749"/>
                </a:lnTo>
                <a:cubicBezTo>
                  <a:pt x="1449422" y="2837234"/>
                  <a:pt x="1414564" y="2844530"/>
                  <a:pt x="1410511" y="2850204"/>
                </a:cubicBezTo>
                <a:cubicBezTo>
                  <a:pt x="1406458" y="2855878"/>
                  <a:pt x="1438072" y="2863985"/>
                  <a:pt x="1444557" y="2864796"/>
                </a:cubicBezTo>
                <a:cubicBezTo>
                  <a:pt x="1451042" y="2865607"/>
                  <a:pt x="1446989" y="2853447"/>
                  <a:pt x="1449421" y="2855068"/>
                </a:cubicBezTo>
                <a:cubicBezTo>
                  <a:pt x="1451853" y="2856689"/>
                  <a:pt x="1447800" y="2867228"/>
                  <a:pt x="1459149" y="2874524"/>
                </a:cubicBezTo>
                <a:cubicBezTo>
                  <a:pt x="1470498" y="2881820"/>
                  <a:pt x="1507787" y="2892358"/>
                  <a:pt x="1517515" y="2898843"/>
                </a:cubicBezTo>
                <a:cubicBezTo>
                  <a:pt x="1550867" y="2948871"/>
                  <a:pt x="1564531" y="2928026"/>
                  <a:pt x="1580744" y="2942617"/>
                </a:cubicBezTo>
                <a:cubicBezTo>
                  <a:pt x="1596957" y="2957208"/>
                  <a:pt x="1601822" y="2974232"/>
                  <a:pt x="1614792" y="2986392"/>
                </a:cubicBezTo>
                <a:cubicBezTo>
                  <a:pt x="1627763" y="2998552"/>
                  <a:pt x="1648029" y="3002605"/>
                  <a:pt x="1658567" y="3015575"/>
                </a:cubicBezTo>
                <a:cubicBezTo>
                  <a:pt x="1669105" y="3028545"/>
                  <a:pt x="1675589" y="3044758"/>
                  <a:pt x="1678021" y="3064213"/>
                </a:cubicBezTo>
                <a:cubicBezTo>
                  <a:pt x="1680453" y="3083668"/>
                  <a:pt x="1679643" y="3114472"/>
                  <a:pt x="1673158" y="3132306"/>
                </a:cubicBezTo>
                <a:cubicBezTo>
                  <a:pt x="1666673" y="3150140"/>
                  <a:pt x="1632626" y="3161488"/>
                  <a:pt x="1639111" y="3171216"/>
                </a:cubicBezTo>
                <a:cubicBezTo>
                  <a:pt x="1635868" y="3203642"/>
                  <a:pt x="1628572" y="3197968"/>
                  <a:pt x="1629383" y="3219855"/>
                </a:cubicBezTo>
                <a:cubicBezTo>
                  <a:pt x="1630194" y="3241742"/>
                  <a:pt x="1641543" y="3279843"/>
                  <a:pt x="1643975" y="3302541"/>
                </a:cubicBezTo>
                <a:cubicBezTo>
                  <a:pt x="1646407" y="3325239"/>
                  <a:pt x="1610018" y="3322086"/>
                  <a:pt x="1643975" y="3356043"/>
                </a:cubicBezTo>
                <a:cubicBezTo>
                  <a:pt x="1662574" y="3411843"/>
                  <a:pt x="1670293" y="3357086"/>
                  <a:pt x="1702341" y="3399817"/>
                </a:cubicBezTo>
                <a:cubicBezTo>
                  <a:pt x="1716370" y="3418523"/>
                  <a:pt x="1707204" y="3449266"/>
                  <a:pt x="1712068" y="3463047"/>
                </a:cubicBezTo>
                <a:cubicBezTo>
                  <a:pt x="1716932" y="3476828"/>
                  <a:pt x="1725795" y="3475340"/>
                  <a:pt x="1731524" y="3482502"/>
                </a:cubicBezTo>
                <a:cubicBezTo>
                  <a:pt x="1768691" y="3528960"/>
                  <a:pt x="1736736" y="3492925"/>
                  <a:pt x="1760707" y="3540868"/>
                </a:cubicBezTo>
                <a:cubicBezTo>
                  <a:pt x="1771639" y="3562731"/>
                  <a:pt x="1790904" y="3583867"/>
                  <a:pt x="1809345" y="3599234"/>
                </a:cubicBezTo>
                <a:cubicBezTo>
                  <a:pt x="1818326" y="3606718"/>
                  <a:pt x="1828800" y="3612204"/>
                  <a:pt x="1838528" y="3618689"/>
                </a:cubicBezTo>
                <a:cubicBezTo>
                  <a:pt x="1851498" y="3638144"/>
                  <a:pt x="1860904" y="3660521"/>
                  <a:pt x="1877438" y="3677055"/>
                </a:cubicBezTo>
                <a:cubicBezTo>
                  <a:pt x="1883923" y="3683540"/>
                  <a:pt x="1891165" y="3689349"/>
                  <a:pt x="1896894" y="3696511"/>
                </a:cubicBezTo>
                <a:cubicBezTo>
                  <a:pt x="1904197" y="3705640"/>
                  <a:pt x="1896894" y="3715156"/>
                  <a:pt x="1916349" y="3725694"/>
                </a:cubicBezTo>
                <a:cubicBezTo>
                  <a:pt x="1935804" y="3736232"/>
                  <a:pt x="2003898" y="3753255"/>
                  <a:pt x="2013626" y="3759740"/>
                </a:cubicBezTo>
                <a:cubicBezTo>
                  <a:pt x="1843261" y="3802332"/>
                  <a:pt x="1678022" y="3804325"/>
                  <a:pt x="1551562" y="3803515"/>
                </a:cubicBezTo>
                <a:cubicBezTo>
                  <a:pt x="1425102" y="3802705"/>
                  <a:pt x="1332689" y="3758119"/>
                  <a:pt x="1254868" y="3754877"/>
                </a:cubicBezTo>
                <a:cubicBezTo>
                  <a:pt x="1154989" y="3729906"/>
                  <a:pt x="1278787" y="3763846"/>
                  <a:pt x="1177047" y="3725694"/>
                </a:cubicBezTo>
                <a:cubicBezTo>
                  <a:pt x="1164529" y="3721000"/>
                  <a:pt x="1150991" y="3719639"/>
                  <a:pt x="1138136" y="3715966"/>
                </a:cubicBezTo>
                <a:cubicBezTo>
                  <a:pt x="1128277" y="3713149"/>
                  <a:pt x="1118812" y="3709055"/>
                  <a:pt x="1108953" y="3706238"/>
                </a:cubicBezTo>
                <a:cubicBezTo>
                  <a:pt x="1096098" y="3702565"/>
                  <a:pt x="1082898" y="3700184"/>
                  <a:pt x="1070043" y="3696511"/>
                </a:cubicBezTo>
                <a:cubicBezTo>
                  <a:pt x="1020766" y="3682432"/>
                  <a:pt x="1014549" y="3669102"/>
                  <a:pt x="943583" y="3667328"/>
                </a:cubicBezTo>
                <a:lnTo>
                  <a:pt x="554477" y="3657600"/>
                </a:lnTo>
                <a:cubicBezTo>
                  <a:pt x="535022" y="3651115"/>
                  <a:pt x="510612" y="3652646"/>
                  <a:pt x="496111" y="3638145"/>
                </a:cubicBezTo>
                <a:cubicBezTo>
                  <a:pt x="468388" y="3610422"/>
                  <a:pt x="484286" y="3623776"/>
                  <a:pt x="447472" y="3599234"/>
                </a:cubicBezTo>
                <a:cubicBezTo>
                  <a:pt x="440987" y="3589506"/>
                  <a:pt x="433245" y="3580508"/>
                  <a:pt x="428017" y="3570051"/>
                </a:cubicBezTo>
                <a:cubicBezTo>
                  <a:pt x="423431" y="3560880"/>
                  <a:pt x="424250" y="3549212"/>
                  <a:pt x="418290" y="3540868"/>
                </a:cubicBezTo>
                <a:cubicBezTo>
                  <a:pt x="407629" y="3525942"/>
                  <a:pt x="392349" y="3514927"/>
                  <a:pt x="379379" y="3501957"/>
                </a:cubicBezTo>
                <a:cubicBezTo>
                  <a:pt x="342945" y="3465523"/>
                  <a:pt x="363247" y="3477124"/>
                  <a:pt x="321013" y="3463047"/>
                </a:cubicBezTo>
                <a:cubicBezTo>
                  <a:pt x="317770" y="3453319"/>
                  <a:pt x="313296" y="3443919"/>
                  <a:pt x="311285" y="3433864"/>
                </a:cubicBezTo>
                <a:cubicBezTo>
                  <a:pt x="304237" y="3398621"/>
                  <a:pt x="303819" y="3339980"/>
                  <a:pt x="282102" y="3307404"/>
                </a:cubicBezTo>
                <a:cubicBezTo>
                  <a:pt x="269132" y="3287949"/>
                  <a:pt x="265375" y="3256432"/>
                  <a:pt x="243192" y="3249038"/>
                </a:cubicBezTo>
                <a:lnTo>
                  <a:pt x="214009" y="3239311"/>
                </a:lnTo>
                <a:cubicBezTo>
                  <a:pt x="207524" y="3232826"/>
                  <a:pt x="194553" y="3229027"/>
                  <a:pt x="194553" y="3219855"/>
                </a:cubicBezTo>
                <a:cubicBezTo>
                  <a:pt x="194553" y="3199347"/>
                  <a:pt x="209987" y="3181599"/>
                  <a:pt x="214009" y="3161489"/>
                </a:cubicBezTo>
                <a:lnTo>
                  <a:pt x="223736" y="3112851"/>
                </a:lnTo>
                <a:cubicBezTo>
                  <a:pt x="220494" y="3070698"/>
                  <a:pt x="221800" y="3027945"/>
                  <a:pt x="214009" y="2986392"/>
                </a:cubicBezTo>
                <a:cubicBezTo>
                  <a:pt x="211854" y="2974901"/>
                  <a:pt x="201856" y="2966338"/>
                  <a:pt x="194553" y="2957209"/>
                </a:cubicBezTo>
                <a:cubicBezTo>
                  <a:pt x="178710" y="2937405"/>
                  <a:pt x="167588" y="2932746"/>
                  <a:pt x="145915" y="2918298"/>
                </a:cubicBezTo>
                <a:lnTo>
                  <a:pt x="107004" y="2859932"/>
                </a:lnTo>
                <a:cubicBezTo>
                  <a:pt x="100519" y="2850204"/>
                  <a:pt x="98640" y="2834446"/>
                  <a:pt x="87549" y="2830749"/>
                </a:cubicBezTo>
                <a:cubicBezTo>
                  <a:pt x="14196" y="2806297"/>
                  <a:pt x="104613" y="2839281"/>
                  <a:pt x="29183" y="2801566"/>
                </a:cubicBezTo>
                <a:cubicBezTo>
                  <a:pt x="20012" y="2796980"/>
                  <a:pt x="9728" y="2795081"/>
                  <a:pt x="0" y="2791838"/>
                </a:cubicBezTo>
                <a:cubicBezTo>
                  <a:pt x="9728" y="2788596"/>
                  <a:pt x="21932" y="2789361"/>
                  <a:pt x="29183" y="2782111"/>
                </a:cubicBezTo>
                <a:cubicBezTo>
                  <a:pt x="36434" y="2774860"/>
                  <a:pt x="38911" y="2763182"/>
                  <a:pt x="38911" y="2752928"/>
                </a:cubicBezTo>
                <a:cubicBezTo>
                  <a:pt x="38911" y="2749013"/>
                  <a:pt x="45863" y="2601463"/>
                  <a:pt x="19455" y="2548647"/>
                </a:cubicBezTo>
                <a:cubicBezTo>
                  <a:pt x="14227" y="2538190"/>
                  <a:pt x="6485" y="2529192"/>
                  <a:pt x="0" y="2519464"/>
                </a:cubicBezTo>
                <a:cubicBezTo>
                  <a:pt x="9728" y="2512979"/>
                  <a:pt x="17719" y="2502302"/>
                  <a:pt x="29183" y="2500009"/>
                </a:cubicBezTo>
                <a:cubicBezTo>
                  <a:pt x="67470" y="2492352"/>
                  <a:pt x="107212" y="2495442"/>
                  <a:pt x="145915" y="2490281"/>
                </a:cubicBezTo>
                <a:cubicBezTo>
                  <a:pt x="156079" y="2488926"/>
                  <a:pt x="165370" y="2483796"/>
                  <a:pt x="175098" y="2480553"/>
                </a:cubicBezTo>
                <a:cubicBezTo>
                  <a:pt x="175087" y="2480476"/>
                  <a:pt x="149157" y="2430294"/>
                  <a:pt x="131323" y="2412460"/>
                </a:cubicBezTo>
                <a:cubicBezTo>
                  <a:pt x="113489" y="2394626"/>
                  <a:pt x="85928" y="2384087"/>
                  <a:pt x="68094" y="2373549"/>
                </a:cubicBezTo>
                <a:cubicBezTo>
                  <a:pt x="50260" y="2363011"/>
                  <a:pt x="21076" y="2365443"/>
                  <a:pt x="24318" y="2349230"/>
                </a:cubicBezTo>
                <a:cubicBezTo>
                  <a:pt x="14590" y="2333017"/>
                  <a:pt x="47827" y="2298159"/>
                  <a:pt x="48638" y="2276272"/>
                </a:cubicBezTo>
                <a:cubicBezTo>
                  <a:pt x="49449" y="2254385"/>
                  <a:pt x="29183" y="2217906"/>
                  <a:pt x="29183" y="2217906"/>
                </a:cubicBezTo>
                <a:lnTo>
                  <a:pt x="175098" y="2169268"/>
                </a:lnTo>
                <a:lnTo>
                  <a:pt x="204281" y="2159540"/>
                </a:lnTo>
                <a:lnTo>
                  <a:pt x="233464" y="2149813"/>
                </a:lnTo>
                <a:cubicBezTo>
                  <a:pt x="282757" y="2100517"/>
                  <a:pt x="218965" y="2158512"/>
                  <a:pt x="282102" y="2120630"/>
                </a:cubicBezTo>
                <a:cubicBezTo>
                  <a:pt x="289967" y="2115911"/>
                  <a:pt x="294396" y="2106903"/>
                  <a:pt x="301558" y="2101174"/>
                </a:cubicBezTo>
                <a:cubicBezTo>
                  <a:pt x="310687" y="2093871"/>
                  <a:pt x="321013" y="2088204"/>
                  <a:pt x="330741" y="2081719"/>
                </a:cubicBezTo>
                <a:cubicBezTo>
                  <a:pt x="374738" y="2015722"/>
                  <a:pt x="353117" y="2039886"/>
                  <a:pt x="389107" y="2003898"/>
                </a:cubicBezTo>
                <a:cubicBezTo>
                  <a:pt x="392349" y="1994170"/>
                  <a:pt x="393558" y="1983508"/>
                  <a:pt x="398834" y="1974715"/>
                </a:cubicBezTo>
                <a:cubicBezTo>
                  <a:pt x="403553" y="1966851"/>
                  <a:pt x="417197" y="1964366"/>
                  <a:pt x="418290" y="1955260"/>
                </a:cubicBezTo>
                <a:cubicBezTo>
                  <a:pt x="427184" y="1881142"/>
                  <a:pt x="419461" y="1805680"/>
                  <a:pt x="428017" y="1731523"/>
                </a:cubicBezTo>
                <a:cubicBezTo>
                  <a:pt x="428626" y="1726245"/>
                  <a:pt x="457980" y="1685868"/>
                  <a:pt x="466928" y="1682885"/>
                </a:cubicBezTo>
                <a:cubicBezTo>
                  <a:pt x="488680" y="1675634"/>
                  <a:pt x="512323" y="1676400"/>
                  <a:pt x="535021" y="1673157"/>
                </a:cubicBezTo>
                <a:cubicBezTo>
                  <a:pt x="544749" y="1669915"/>
                  <a:pt x="558244" y="1671774"/>
                  <a:pt x="564204" y="1663430"/>
                </a:cubicBezTo>
                <a:cubicBezTo>
                  <a:pt x="576124" y="1646742"/>
                  <a:pt x="585281" y="1624519"/>
                  <a:pt x="583660" y="1605064"/>
                </a:cubicBezTo>
                <a:cubicBezTo>
                  <a:pt x="582039" y="1585609"/>
                  <a:pt x="564205" y="1566153"/>
                  <a:pt x="554477" y="1546698"/>
                </a:cubicBezTo>
                <a:cubicBezTo>
                  <a:pt x="557720" y="1527243"/>
                  <a:pt x="591767" y="1519136"/>
                  <a:pt x="612843" y="1517515"/>
                </a:cubicBezTo>
                <a:cubicBezTo>
                  <a:pt x="633919" y="1515894"/>
                  <a:pt x="674201" y="1534725"/>
                  <a:pt x="680936" y="1536970"/>
                </a:cubicBezTo>
                <a:cubicBezTo>
                  <a:pt x="703634" y="1533728"/>
                  <a:pt x="720658" y="1506977"/>
                  <a:pt x="729575" y="1493196"/>
                </a:cubicBezTo>
                <a:cubicBezTo>
                  <a:pt x="738492" y="1479415"/>
                  <a:pt x="728764" y="1472119"/>
                  <a:pt x="734438" y="1454285"/>
                </a:cubicBezTo>
                <a:cubicBezTo>
                  <a:pt x="740112" y="1436451"/>
                  <a:pt x="741735" y="1393488"/>
                  <a:pt x="763622" y="1386192"/>
                </a:cubicBezTo>
                <a:cubicBezTo>
                  <a:pt x="785509" y="1378896"/>
                  <a:pt x="839011" y="1409701"/>
                  <a:pt x="865762" y="1410511"/>
                </a:cubicBezTo>
                <a:cubicBezTo>
                  <a:pt x="892513" y="1411321"/>
                  <a:pt x="904673" y="1397540"/>
                  <a:pt x="924128" y="1391055"/>
                </a:cubicBezTo>
                <a:lnTo>
                  <a:pt x="953311" y="1381328"/>
                </a:lnTo>
                <a:cubicBezTo>
                  <a:pt x="1016472" y="1389223"/>
                  <a:pt x="1020053" y="1386500"/>
                  <a:pt x="1070043" y="1400783"/>
                </a:cubicBezTo>
                <a:cubicBezTo>
                  <a:pt x="1079902" y="1403600"/>
                  <a:pt x="1084238" y="1408392"/>
                  <a:pt x="1099226" y="1410511"/>
                </a:cubicBezTo>
                <a:cubicBezTo>
                  <a:pt x="1114214" y="1412630"/>
                  <a:pt x="1135654" y="1411879"/>
                  <a:pt x="1159973" y="1413500"/>
                </a:cubicBezTo>
                <a:cubicBezTo>
                  <a:pt x="1184292" y="1415121"/>
                  <a:pt x="1215958" y="1416996"/>
                  <a:pt x="1245141" y="1420238"/>
                </a:cubicBezTo>
                <a:cubicBezTo>
                  <a:pt x="1291997" y="1415553"/>
                  <a:pt x="1366736" y="1387813"/>
                  <a:pt x="1400783" y="1386192"/>
                </a:cubicBezTo>
                <a:cubicBezTo>
                  <a:pt x="1434830" y="1384571"/>
                  <a:pt x="1436451" y="1408079"/>
                  <a:pt x="1449421" y="1410511"/>
                </a:cubicBezTo>
                <a:cubicBezTo>
                  <a:pt x="1462391" y="1412943"/>
                  <a:pt x="1468490" y="1402469"/>
                  <a:pt x="1478604" y="1400783"/>
                </a:cubicBezTo>
                <a:cubicBezTo>
                  <a:pt x="1591438" y="1381977"/>
                  <a:pt x="1517280" y="1392213"/>
                  <a:pt x="1702341" y="1381328"/>
                </a:cubicBezTo>
                <a:cubicBezTo>
                  <a:pt x="1757452" y="1389200"/>
                  <a:pt x="1763478" y="1387678"/>
                  <a:pt x="1809345" y="1400783"/>
                </a:cubicBezTo>
                <a:cubicBezTo>
                  <a:pt x="1819204" y="1403600"/>
                  <a:pt x="1812723" y="1404389"/>
                  <a:pt x="1838528" y="1410511"/>
                </a:cubicBezTo>
                <a:cubicBezTo>
                  <a:pt x="1864333" y="1416633"/>
                  <a:pt x="1813601" y="1387322"/>
                  <a:pt x="1964177" y="1437514"/>
                </a:cubicBezTo>
                <a:cubicBezTo>
                  <a:pt x="1970932" y="1447968"/>
                  <a:pt x="1976202" y="1462029"/>
                  <a:pt x="1984443" y="1468877"/>
                </a:cubicBezTo>
                <a:cubicBezTo>
                  <a:pt x="1992685" y="1475725"/>
                  <a:pt x="2003678" y="1476117"/>
                  <a:pt x="2013626" y="1478604"/>
                </a:cubicBezTo>
                <a:cubicBezTo>
                  <a:pt x="2101395" y="1500547"/>
                  <a:pt x="2066080" y="1489605"/>
                  <a:pt x="2120630" y="1507787"/>
                </a:cubicBezTo>
                <a:cubicBezTo>
                  <a:pt x="2127115" y="1514272"/>
                  <a:pt x="2132221" y="1522524"/>
                  <a:pt x="2140085" y="1527243"/>
                </a:cubicBezTo>
                <a:cubicBezTo>
                  <a:pt x="2174211" y="1547719"/>
                  <a:pt x="2209723" y="1531913"/>
                  <a:pt x="2247090" y="1527243"/>
                </a:cubicBezTo>
                <a:cubicBezTo>
                  <a:pt x="2256817" y="1520758"/>
                  <a:pt x="2261816" y="1517844"/>
                  <a:pt x="2276272" y="1507787"/>
                </a:cubicBezTo>
                <a:cubicBezTo>
                  <a:pt x="2290728" y="1497730"/>
                  <a:pt x="2324727" y="1468038"/>
                  <a:pt x="2333828" y="1466901"/>
                </a:cubicBezTo>
                <a:cubicBezTo>
                  <a:pt x="2353399" y="1464455"/>
                  <a:pt x="2334639" y="1494817"/>
                  <a:pt x="2354094" y="1498060"/>
                </a:cubicBezTo>
                <a:cubicBezTo>
                  <a:pt x="2367064" y="1507788"/>
                  <a:pt x="2380549" y="1516864"/>
                  <a:pt x="2393004" y="1527243"/>
                </a:cubicBezTo>
                <a:cubicBezTo>
                  <a:pt x="2400050" y="1533114"/>
                  <a:pt x="2405298" y="1540969"/>
                  <a:pt x="2412460" y="1546698"/>
                </a:cubicBezTo>
                <a:cubicBezTo>
                  <a:pt x="2421589" y="1554001"/>
                  <a:pt x="2432514" y="1558850"/>
                  <a:pt x="2441643" y="1566153"/>
                </a:cubicBezTo>
                <a:cubicBezTo>
                  <a:pt x="2510948" y="1621598"/>
                  <a:pt x="2400459" y="1545184"/>
                  <a:pt x="2490281" y="1605064"/>
                </a:cubicBezTo>
                <a:cubicBezTo>
                  <a:pt x="2496766" y="1614792"/>
                  <a:pt x="2502433" y="1625118"/>
                  <a:pt x="2509736" y="1634247"/>
                </a:cubicBezTo>
                <a:cubicBezTo>
                  <a:pt x="2521799" y="1649326"/>
                  <a:pt x="2541523" y="1664731"/>
                  <a:pt x="2558375" y="1673157"/>
                </a:cubicBezTo>
                <a:cubicBezTo>
                  <a:pt x="2567546" y="1677743"/>
                  <a:pt x="2577830" y="1679642"/>
                  <a:pt x="2587558" y="1682885"/>
                </a:cubicBezTo>
                <a:cubicBezTo>
                  <a:pt x="2632954" y="1679642"/>
                  <a:pt x="2679593" y="1684195"/>
                  <a:pt x="2723745" y="1673157"/>
                </a:cubicBezTo>
                <a:cubicBezTo>
                  <a:pt x="2746429" y="1667486"/>
                  <a:pt x="2782111" y="1634247"/>
                  <a:pt x="2782111" y="1634247"/>
                </a:cubicBezTo>
                <a:cubicBezTo>
                  <a:pt x="2833991" y="1556426"/>
                  <a:pt x="2765898" y="1650460"/>
                  <a:pt x="2830749" y="1585609"/>
                </a:cubicBezTo>
                <a:cubicBezTo>
                  <a:pt x="2869039" y="1547319"/>
                  <a:pt x="2853776" y="1557582"/>
                  <a:pt x="2869660" y="1536970"/>
                </a:cubicBezTo>
                <a:cubicBezTo>
                  <a:pt x="2885544" y="1516358"/>
                  <a:pt x="2881434" y="1506553"/>
                  <a:pt x="2926050" y="1461935"/>
                </a:cubicBezTo>
                <a:cubicBezTo>
                  <a:pt x="2933962" y="1438201"/>
                  <a:pt x="2963365" y="1430430"/>
                  <a:pt x="2976664" y="1420238"/>
                </a:cubicBezTo>
                <a:cubicBezTo>
                  <a:pt x="2989964" y="1410046"/>
                  <a:pt x="2996119" y="1407268"/>
                  <a:pt x="3005847" y="1400783"/>
                </a:cubicBezTo>
                <a:cubicBezTo>
                  <a:pt x="3012332" y="1391055"/>
                  <a:pt x="3020801" y="1382881"/>
                  <a:pt x="3025302" y="1371600"/>
                </a:cubicBezTo>
                <a:cubicBezTo>
                  <a:pt x="3029803" y="1360319"/>
                  <a:pt x="3029973" y="1344773"/>
                  <a:pt x="3032852" y="1333095"/>
                </a:cubicBezTo>
                <a:cubicBezTo>
                  <a:pt x="3035731" y="1321417"/>
                  <a:pt x="3033298" y="1321865"/>
                  <a:pt x="3042578" y="1301531"/>
                </a:cubicBezTo>
                <a:cubicBezTo>
                  <a:pt x="3051858" y="1281197"/>
                  <a:pt x="3065471" y="1226166"/>
                  <a:pt x="3088532" y="1211093"/>
                </a:cubicBezTo>
                <a:cubicBezTo>
                  <a:pt x="3111593" y="1196020"/>
                  <a:pt x="3160679" y="1211094"/>
                  <a:pt x="3180945" y="1211094"/>
                </a:cubicBezTo>
                <a:cubicBezTo>
                  <a:pt x="3201211" y="1211094"/>
                  <a:pt x="3200400" y="1208662"/>
                  <a:pt x="3210128" y="1211094"/>
                </a:cubicBezTo>
                <a:cubicBezTo>
                  <a:pt x="3219856" y="1213526"/>
                  <a:pt x="3224720" y="1228117"/>
                  <a:pt x="3239311" y="1225685"/>
                </a:cubicBezTo>
                <a:cubicBezTo>
                  <a:pt x="3253902" y="1223253"/>
                  <a:pt x="3224324" y="1220954"/>
                  <a:pt x="3297677" y="1196502"/>
                </a:cubicBezTo>
                <a:cubicBezTo>
                  <a:pt x="3336427" y="1138377"/>
                  <a:pt x="3294107" y="1188917"/>
                  <a:pt x="3346315" y="1157592"/>
                </a:cubicBezTo>
                <a:cubicBezTo>
                  <a:pt x="3413079" y="1117533"/>
                  <a:pt x="3312283" y="1155964"/>
                  <a:pt x="3394953" y="1128409"/>
                </a:cubicBezTo>
                <a:cubicBezTo>
                  <a:pt x="3451557" y="1071805"/>
                  <a:pt x="3371317" y="1101567"/>
                  <a:pt x="3371672" y="1079224"/>
                </a:cubicBezTo>
                <a:cubicBezTo>
                  <a:pt x="3372027" y="1056881"/>
                  <a:pt x="3380234" y="1004800"/>
                  <a:pt x="3397084" y="994353"/>
                </a:cubicBezTo>
                <a:cubicBezTo>
                  <a:pt x="3413935" y="983906"/>
                  <a:pt x="3452864" y="1019327"/>
                  <a:pt x="3472775" y="1016540"/>
                </a:cubicBezTo>
                <a:cubicBezTo>
                  <a:pt x="3492686" y="1013753"/>
                  <a:pt x="3426727" y="1037509"/>
                  <a:pt x="3516549" y="977629"/>
                </a:cubicBezTo>
                <a:cubicBezTo>
                  <a:pt x="3523034" y="967901"/>
                  <a:pt x="3524655" y="953310"/>
                  <a:pt x="3540868" y="938719"/>
                </a:cubicBezTo>
                <a:cubicBezTo>
                  <a:pt x="3557081" y="924128"/>
                  <a:pt x="3592682" y="904225"/>
                  <a:pt x="3613826" y="890081"/>
                </a:cubicBezTo>
                <a:cubicBezTo>
                  <a:pt x="3634970" y="875937"/>
                  <a:pt x="3613108" y="872063"/>
                  <a:pt x="3667733" y="853856"/>
                </a:cubicBezTo>
                <a:cubicBezTo>
                  <a:pt x="3674218" y="844128"/>
                  <a:pt x="3668914" y="836470"/>
                  <a:pt x="3672900" y="824673"/>
                </a:cubicBezTo>
                <a:cubicBezTo>
                  <a:pt x="3676886" y="812876"/>
                  <a:pt x="3683177" y="800099"/>
                  <a:pt x="3691647" y="783076"/>
                </a:cubicBezTo>
                <a:cubicBezTo>
                  <a:pt x="3700117" y="766053"/>
                  <a:pt x="3714801" y="737123"/>
                  <a:pt x="3723718" y="722532"/>
                </a:cubicBezTo>
                <a:cubicBezTo>
                  <a:pt x="3732635" y="707941"/>
                  <a:pt x="3735886" y="705205"/>
                  <a:pt x="3745149" y="695528"/>
                </a:cubicBezTo>
                <a:cubicBezTo>
                  <a:pt x="3754412" y="685851"/>
                  <a:pt x="3769569" y="670954"/>
                  <a:pt x="3779297" y="664469"/>
                </a:cubicBezTo>
                <a:cubicBezTo>
                  <a:pt x="3853328" y="526673"/>
                  <a:pt x="3850103" y="609084"/>
                  <a:pt x="3871610" y="591613"/>
                </a:cubicBezTo>
                <a:cubicBezTo>
                  <a:pt x="3893117" y="574142"/>
                  <a:pt x="3854839" y="595312"/>
                  <a:pt x="3908341" y="559644"/>
                </a:cubicBezTo>
                <a:cubicBezTo>
                  <a:pt x="3914826" y="549916"/>
                  <a:pt x="3917570" y="531559"/>
                  <a:pt x="3932558" y="516174"/>
                </a:cubicBezTo>
                <a:cubicBezTo>
                  <a:pt x="3947546" y="500789"/>
                  <a:pt x="3963849" y="490281"/>
                  <a:pt x="3998271" y="467333"/>
                </a:cubicBezTo>
                <a:cubicBezTo>
                  <a:pt x="4008680" y="451720"/>
                  <a:pt x="4030071" y="448835"/>
                  <a:pt x="4046707" y="437745"/>
                </a:cubicBezTo>
                <a:cubicBezTo>
                  <a:pt x="4049405" y="435946"/>
                  <a:pt x="4045085" y="439366"/>
                  <a:pt x="4056434" y="43774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1780162" y="1477995"/>
            <a:ext cx="2996119" cy="1595945"/>
          </a:xfrm>
          <a:custGeom>
            <a:avLst/>
            <a:gdLst>
              <a:gd name="connsiteX0" fmla="*/ 359923 w 2996119"/>
              <a:gd name="connsiteY0" fmla="*/ 609 h 1595945"/>
              <a:gd name="connsiteX1" fmla="*/ 408561 w 2996119"/>
              <a:gd name="connsiteY1" fmla="*/ 29792 h 1595945"/>
              <a:gd name="connsiteX2" fmla="*/ 603115 w 2996119"/>
              <a:gd name="connsiteY2" fmla="*/ 49248 h 1595945"/>
              <a:gd name="connsiteX3" fmla="*/ 632298 w 2996119"/>
              <a:gd name="connsiteY3" fmla="*/ 58975 h 1595945"/>
              <a:gd name="connsiteX4" fmla="*/ 651753 w 2996119"/>
              <a:gd name="connsiteY4" fmla="*/ 78431 h 1595945"/>
              <a:gd name="connsiteX5" fmla="*/ 846306 w 2996119"/>
              <a:gd name="connsiteY5" fmla="*/ 88158 h 1595945"/>
              <a:gd name="connsiteX6" fmla="*/ 953310 w 2996119"/>
              <a:gd name="connsiteY6" fmla="*/ 88158 h 1595945"/>
              <a:gd name="connsiteX7" fmla="*/ 1011676 w 2996119"/>
              <a:gd name="connsiteY7" fmla="*/ 68703 h 1595945"/>
              <a:gd name="connsiteX8" fmla="*/ 1079770 w 2996119"/>
              <a:gd name="connsiteY8" fmla="*/ 78431 h 1595945"/>
              <a:gd name="connsiteX9" fmla="*/ 1099225 w 2996119"/>
              <a:gd name="connsiteY9" fmla="*/ 107614 h 1595945"/>
              <a:gd name="connsiteX10" fmla="*/ 1118681 w 2996119"/>
              <a:gd name="connsiteY10" fmla="*/ 127069 h 1595945"/>
              <a:gd name="connsiteX11" fmla="*/ 1206229 w 2996119"/>
              <a:gd name="connsiteY11" fmla="*/ 107614 h 1595945"/>
              <a:gd name="connsiteX12" fmla="*/ 1264595 w 2996119"/>
              <a:gd name="connsiteY12" fmla="*/ 78431 h 1595945"/>
              <a:gd name="connsiteX13" fmla="*/ 1293778 w 2996119"/>
              <a:gd name="connsiteY13" fmla="*/ 58975 h 1595945"/>
              <a:gd name="connsiteX14" fmla="*/ 1322961 w 2996119"/>
              <a:gd name="connsiteY14" fmla="*/ 49248 h 1595945"/>
              <a:gd name="connsiteX15" fmla="*/ 1342417 w 2996119"/>
              <a:gd name="connsiteY15" fmla="*/ 29792 h 1595945"/>
              <a:gd name="connsiteX16" fmla="*/ 1361872 w 2996119"/>
              <a:gd name="connsiteY16" fmla="*/ 88158 h 1595945"/>
              <a:gd name="connsiteX17" fmla="*/ 1371600 w 2996119"/>
              <a:gd name="connsiteY17" fmla="*/ 117341 h 1595945"/>
              <a:gd name="connsiteX18" fmla="*/ 1498059 w 2996119"/>
              <a:gd name="connsiteY18" fmla="*/ 97886 h 1595945"/>
              <a:gd name="connsiteX19" fmla="*/ 1546698 w 2996119"/>
              <a:gd name="connsiteY19" fmla="*/ 68703 h 1595945"/>
              <a:gd name="connsiteX20" fmla="*/ 1653702 w 2996119"/>
              <a:gd name="connsiteY20" fmla="*/ 78431 h 1595945"/>
              <a:gd name="connsiteX21" fmla="*/ 1682885 w 2996119"/>
              <a:gd name="connsiteY21" fmla="*/ 97886 h 1595945"/>
              <a:gd name="connsiteX22" fmla="*/ 1721795 w 2996119"/>
              <a:gd name="connsiteY22" fmla="*/ 185435 h 1595945"/>
              <a:gd name="connsiteX23" fmla="*/ 1799617 w 2996119"/>
              <a:gd name="connsiteY23" fmla="*/ 204890 h 1595945"/>
              <a:gd name="connsiteX24" fmla="*/ 2120629 w 2996119"/>
              <a:gd name="connsiteY24" fmla="*/ 224345 h 1595945"/>
              <a:gd name="connsiteX25" fmla="*/ 2247089 w 2996119"/>
              <a:gd name="connsiteY25" fmla="*/ 214618 h 1595945"/>
              <a:gd name="connsiteX26" fmla="*/ 2266544 w 2996119"/>
              <a:gd name="connsiteY26" fmla="*/ 195162 h 1595945"/>
              <a:gd name="connsiteX27" fmla="*/ 2286000 w 2996119"/>
              <a:gd name="connsiteY27" fmla="*/ 107614 h 1595945"/>
              <a:gd name="connsiteX28" fmla="*/ 2315183 w 2996119"/>
              <a:gd name="connsiteY28" fmla="*/ 97886 h 1595945"/>
              <a:gd name="connsiteX29" fmla="*/ 2344366 w 2996119"/>
              <a:gd name="connsiteY29" fmla="*/ 117341 h 1595945"/>
              <a:gd name="connsiteX30" fmla="*/ 2402732 w 2996119"/>
              <a:gd name="connsiteY30" fmla="*/ 136796 h 1595945"/>
              <a:gd name="connsiteX31" fmla="*/ 2480553 w 2996119"/>
              <a:gd name="connsiteY31" fmla="*/ 117341 h 1595945"/>
              <a:gd name="connsiteX32" fmla="*/ 2500008 w 2996119"/>
              <a:gd name="connsiteY32" fmla="*/ 88158 h 1595945"/>
              <a:gd name="connsiteX33" fmla="*/ 2548647 w 2996119"/>
              <a:gd name="connsiteY33" fmla="*/ 49248 h 1595945"/>
              <a:gd name="connsiteX34" fmla="*/ 2587557 w 2996119"/>
              <a:gd name="connsiteY34" fmla="*/ 58975 h 1595945"/>
              <a:gd name="connsiteX35" fmla="*/ 2626468 w 2996119"/>
              <a:gd name="connsiteY35" fmla="*/ 97886 h 1595945"/>
              <a:gd name="connsiteX36" fmla="*/ 2684834 w 2996119"/>
              <a:gd name="connsiteY36" fmla="*/ 136796 h 1595945"/>
              <a:gd name="connsiteX37" fmla="*/ 2704289 w 2996119"/>
              <a:gd name="connsiteY37" fmla="*/ 156252 h 1595945"/>
              <a:gd name="connsiteX38" fmla="*/ 2733472 w 2996119"/>
              <a:gd name="connsiteY38" fmla="*/ 165979 h 1595945"/>
              <a:gd name="connsiteX39" fmla="*/ 2782110 w 2996119"/>
              <a:gd name="connsiteY39" fmla="*/ 195162 h 1595945"/>
              <a:gd name="connsiteX40" fmla="*/ 2830749 w 2996119"/>
              <a:gd name="connsiteY40" fmla="*/ 234073 h 1595945"/>
              <a:gd name="connsiteX41" fmla="*/ 2889115 w 2996119"/>
              <a:gd name="connsiteY41" fmla="*/ 253528 h 1595945"/>
              <a:gd name="connsiteX42" fmla="*/ 2918298 w 2996119"/>
              <a:gd name="connsiteY42" fmla="*/ 263256 h 1595945"/>
              <a:gd name="connsiteX43" fmla="*/ 2947481 w 2996119"/>
              <a:gd name="connsiteY43" fmla="*/ 282711 h 1595945"/>
              <a:gd name="connsiteX44" fmla="*/ 2966936 w 2996119"/>
              <a:gd name="connsiteY44" fmla="*/ 302167 h 1595945"/>
              <a:gd name="connsiteX45" fmla="*/ 2996119 w 2996119"/>
              <a:gd name="connsiteY45" fmla="*/ 311894 h 1595945"/>
              <a:gd name="connsiteX46" fmla="*/ 2947481 w 2996119"/>
              <a:gd name="connsiteY46" fmla="*/ 321622 h 1595945"/>
              <a:gd name="connsiteX47" fmla="*/ 2840476 w 2996119"/>
              <a:gd name="connsiteY47" fmla="*/ 409171 h 1595945"/>
              <a:gd name="connsiteX48" fmla="*/ 2811293 w 2996119"/>
              <a:gd name="connsiteY48" fmla="*/ 438354 h 1595945"/>
              <a:gd name="connsiteX49" fmla="*/ 2762655 w 2996119"/>
              <a:gd name="connsiteY49" fmla="*/ 496720 h 1595945"/>
              <a:gd name="connsiteX50" fmla="*/ 2733472 w 2996119"/>
              <a:gd name="connsiteY50" fmla="*/ 506448 h 1595945"/>
              <a:gd name="connsiteX51" fmla="*/ 2704289 w 2996119"/>
              <a:gd name="connsiteY51" fmla="*/ 535631 h 1595945"/>
              <a:gd name="connsiteX52" fmla="*/ 2675106 w 2996119"/>
              <a:gd name="connsiteY52" fmla="*/ 555086 h 1595945"/>
              <a:gd name="connsiteX53" fmla="*/ 2665378 w 2996119"/>
              <a:gd name="connsiteY53" fmla="*/ 584269 h 1595945"/>
              <a:gd name="connsiteX54" fmla="*/ 2645923 w 2996119"/>
              <a:gd name="connsiteY54" fmla="*/ 613452 h 1595945"/>
              <a:gd name="connsiteX55" fmla="*/ 2607012 w 2996119"/>
              <a:gd name="connsiteY55" fmla="*/ 691273 h 1595945"/>
              <a:gd name="connsiteX56" fmla="*/ 2597285 w 2996119"/>
              <a:gd name="connsiteY56" fmla="*/ 720456 h 1595945"/>
              <a:gd name="connsiteX57" fmla="*/ 2548647 w 2996119"/>
              <a:gd name="connsiteY57" fmla="*/ 749639 h 1595945"/>
              <a:gd name="connsiteX58" fmla="*/ 2529191 w 2996119"/>
              <a:gd name="connsiteY58" fmla="*/ 769094 h 1595945"/>
              <a:gd name="connsiteX59" fmla="*/ 2500008 w 2996119"/>
              <a:gd name="connsiteY59" fmla="*/ 788550 h 1595945"/>
              <a:gd name="connsiteX60" fmla="*/ 2441642 w 2996119"/>
              <a:gd name="connsiteY60" fmla="*/ 837188 h 1595945"/>
              <a:gd name="connsiteX61" fmla="*/ 2393004 w 2996119"/>
              <a:gd name="connsiteY61" fmla="*/ 905282 h 1595945"/>
              <a:gd name="connsiteX62" fmla="*/ 2373549 w 2996119"/>
              <a:gd name="connsiteY62" fmla="*/ 934465 h 1595945"/>
              <a:gd name="connsiteX63" fmla="*/ 2324910 w 2996119"/>
              <a:gd name="connsiteY63" fmla="*/ 983103 h 1595945"/>
              <a:gd name="connsiteX64" fmla="*/ 2305455 w 2996119"/>
              <a:gd name="connsiteY64" fmla="*/ 1012286 h 1595945"/>
              <a:gd name="connsiteX65" fmla="*/ 2276272 w 2996119"/>
              <a:gd name="connsiteY65" fmla="*/ 1022014 h 1595945"/>
              <a:gd name="connsiteX66" fmla="*/ 2217906 w 2996119"/>
              <a:gd name="connsiteY66" fmla="*/ 1060924 h 1595945"/>
              <a:gd name="connsiteX67" fmla="*/ 2188723 w 2996119"/>
              <a:gd name="connsiteY67" fmla="*/ 1080379 h 1595945"/>
              <a:gd name="connsiteX68" fmla="*/ 2023353 w 2996119"/>
              <a:gd name="connsiteY68" fmla="*/ 1090107 h 1595945"/>
              <a:gd name="connsiteX69" fmla="*/ 1994170 w 2996119"/>
              <a:gd name="connsiteY69" fmla="*/ 1148473 h 1595945"/>
              <a:gd name="connsiteX70" fmla="*/ 1974715 w 2996119"/>
              <a:gd name="connsiteY70" fmla="*/ 1177656 h 1595945"/>
              <a:gd name="connsiteX71" fmla="*/ 1945532 w 2996119"/>
              <a:gd name="connsiteY71" fmla="*/ 1236022 h 1595945"/>
              <a:gd name="connsiteX72" fmla="*/ 1935804 w 2996119"/>
              <a:gd name="connsiteY72" fmla="*/ 1284660 h 1595945"/>
              <a:gd name="connsiteX73" fmla="*/ 1877438 w 2996119"/>
              <a:gd name="connsiteY73" fmla="*/ 1323571 h 1595945"/>
              <a:gd name="connsiteX74" fmla="*/ 1828800 w 2996119"/>
              <a:gd name="connsiteY74" fmla="*/ 1372209 h 1595945"/>
              <a:gd name="connsiteX75" fmla="*/ 1789889 w 2996119"/>
              <a:gd name="connsiteY75" fmla="*/ 1420848 h 1595945"/>
              <a:gd name="connsiteX76" fmla="*/ 1760706 w 2996119"/>
              <a:gd name="connsiteY76" fmla="*/ 1440303 h 1595945"/>
              <a:gd name="connsiteX77" fmla="*/ 1731523 w 2996119"/>
              <a:gd name="connsiteY77" fmla="*/ 1508396 h 1595945"/>
              <a:gd name="connsiteX78" fmla="*/ 1702340 w 2996119"/>
              <a:gd name="connsiteY78" fmla="*/ 1518124 h 1595945"/>
              <a:gd name="connsiteX79" fmla="*/ 1643974 w 2996119"/>
              <a:gd name="connsiteY79" fmla="*/ 1586218 h 1595945"/>
              <a:gd name="connsiteX80" fmla="*/ 1614791 w 2996119"/>
              <a:gd name="connsiteY80" fmla="*/ 1595945 h 1595945"/>
              <a:gd name="connsiteX81" fmla="*/ 1566153 w 2996119"/>
              <a:gd name="connsiteY81" fmla="*/ 1586218 h 1595945"/>
              <a:gd name="connsiteX82" fmla="*/ 1507787 w 2996119"/>
              <a:gd name="connsiteY82" fmla="*/ 1547307 h 1595945"/>
              <a:gd name="connsiteX83" fmla="*/ 1478604 w 2996119"/>
              <a:gd name="connsiteY83" fmla="*/ 1527852 h 1595945"/>
              <a:gd name="connsiteX84" fmla="*/ 1400783 w 2996119"/>
              <a:gd name="connsiteY84" fmla="*/ 1508396 h 1595945"/>
              <a:gd name="connsiteX85" fmla="*/ 1352144 w 2996119"/>
              <a:gd name="connsiteY85" fmla="*/ 1459758 h 1595945"/>
              <a:gd name="connsiteX86" fmla="*/ 1322961 w 2996119"/>
              <a:gd name="connsiteY86" fmla="*/ 1411120 h 1595945"/>
              <a:gd name="connsiteX87" fmla="*/ 1303506 w 2996119"/>
              <a:gd name="connsiteY87" fmla="*/ 1381937 h 1595945"/>
              <a:gd name="connsiteX88" fmla="*/ 1274323 w 2996119"/>
              <a:gd name="connsiteY88" fmla="*/ 1362482 h 1595945"/>
              <a:gd name="connsiteX89" fmla="*/ 1254868 w 2996119"/>
              <a:gd name="connsiteY89" fmla="*/ 1343026 h 1595945"/>
              <a:gd name="connsiteX90" fmla="*/ 1157591 w 2996119"/>
              <a:gd name="connsiteY90" fmla="*/ 1391665 h 1595945"/>
              <a:gd name="connsiteX91" fmla="*/ 1128408 w 2996119"/>
              <a:gd name="connsiteY91" fmla="*/ 1411120 h 1595945"/>
              <a:gd name="connsiteX92" fmla="*/ 1040859 w 2996119"/>
              <a:gd name="connsiteY92" fmla="*/ 1391665 h 1595945"/>
              <a:gd name="connsiteX93" fmla="*/ 972766 w 2996119"/>
              <a:gd name="connsiteY93" fmla="*/ 1372209 h 1595945"/>
              <a:gd name="connsiteX94" fmla="*/ 914400 w 2996119"/>
              <a:gd name="connsiteY94" fmla="*/ 1323571 h 1595945"/>
              <a:gd name="connsiteX95" fmla="*/ 885217 w 2996119"/>
              <a:gd name="connsiteY95" fmla="*/ 1313843 h 1595945"/>
              <a:gd name="connsiteX96" fmla="*/ 865761 w 2996119"/>
              <a:gd name="connsiteY96" fmla="*/ 1294388 h 1595945"/>
              <a:gd name="connsiteX97" fmla="*/ 826851 w 2996119"/>
              <a:gd name="connsiteY97" fmla="*/ 1284660 h 1595945"/>
              <a:gd name="connsiteX98" fmla="*/ 700391 w 2996119"/>
              <a:gd name="connsiteY98" fmla="*/ 1265205 h 1595945"/>
              <a:gd name="connsiteX99" fmla="*/ 671208 w 2996119"/>
              <a:gd name="connsiteY99" fmla="*/ 1255477 h 1595945"/>
              <a:gd name="connsiteX100" fmla="*/ 418289 w 2996119"/>
              <a:gd name="connsiteY100" fmla="*/ 1255477 h 1595945"/>
              <a:gd name="connsiteX101" fmla="*/ 282102 w 2996119"/>
              <a:gd name="connsiteY101" fmla="*/ 1274933 h 1595945"/>
              <a:gd name="connsiteX102" fmla="*/ 214008 w 2996119"/>
              <a:gd name="connsiteY102" fmla="*/ 1294388 h 1595945"/>
              <a:gd name="connsiteX103" fmla="*/ 38910 w 2996119"/>
              <a:gd name="connsiteY103" fmla="*/ 1284660 h 1595945"/>
              <a:gd name="connsiteX104" fmla="*/ 9727 w 2996119"/>
              <a:gd name="connsiteY104" fmla="*/ 1274933 h 1595945"/>
              <a:gd name="connsiteX105" fmla="*/ 0 w 2996119"/>
              <a:gd name="connsiteY105" fmla="*/ 1245750 h 1595945"/>
              <a:gd name="connsiteX106" fmla="*/ 9727 w 2996119"/>
              <a:gd name="connsiteY106" fmla="*/ 1206839 h 1595945"/>
              <a:gd name="connsiteX107" fmla="*/ 29183 w 2996119"/>
              <a:gd name="connsiteY107" fmla="*/ 1187384 h 1595945"/>
              <a:gd name="connsiteX108" fmla="*/ 48638 w 2996119"/>
              <a:gd name="connsiteY108" fmla="*/ 1158201 h 1595945"/>
              <a:gd name="connsiteX109" fmla="*/ 107004 w 2996119"/>
              <a:gd name="connsiteY109" fmla="*/ 1090107 h 1595945"/>
              <a:gd name="connsiteX110" fmla="*/ 116732 w 2996119"/>
              <a:gd name="connsiteY110" fmla="*/ 1060924 h 1595945"/>
              <a:gd name="connsiteX111" fmla="*/ 107004 w 2996119"/>
              <a:gd name="connsiteY111" fmla="*/ 817733 h 1595945"/>
              <a:gd name="connsiteX112" fmla="*/ 136187 w 2996119"/>
              <a:gd name="connsiteY112" fmla="*/ 681545 h 1595945"/>
              <a:gd name="connsiteX113" fmla="*/ 165370 w 2996119"/>
              <a:gd name="connsiteY113" fmla="*/ 671818 h 1595945"/>
              <a:gd name="connsiteX114" fmla="*/ 184825 w 2996119"/>
              <a:gd name="connsiteY114" fmla="*/ 652362 h 1595945"/>
              <a:gd name="connsiteX115" fmla="*/ 184825 w 2996119"/>
              <a:gd name="connsiteY115" fmla="*/ 477265 h 1595945"/>
              <a:gd name="connsiteX116" fmla="*/ 214008 w 2996119"/>
              <a:gd name="connsiteY116" fmla="*/ 370260 h 1595945"/>
              <a:gd name="connsiteX117" fmla="*/ 282102 w 2996119"/>
              <a:gd name="connsiteY117" fmla="*/ 360533 h 1595945"/>
              <a:gd name="connsiteX118" fmla="*/ 340468 w 2996119"/>
              <a:gd name="connsiteY118" fmla="*/ 341077 h 1595945"/>
              <a:gd name="connsiteX119" fmla="*/ 359923 w 2996119"/>
              <a:gd name="connsiteY119" fmla="*/ 282711 h 1595945"/>
              <a:gd name="connsiteX120" fmla="*/ 350195 w 2996119"/>
              <a:gd name="connsiteY120" fmla="*/ 224345 h 1595945"/>
              <a:gd name="connsiteX121" fmla="*/ 340468 w 2996119"/>
              <a:gd name="connsiteY121" fmla="*/ 195162 h 1595945"/>
              <a:gd name="connsiteX122" fmla="*/ 350195 w 2996119"/>
              <a:gd name="connsiteY122" fmla="*/ 117341 h 1595945"/>
              <a:gd name="connsiteX123" fmla="*/ 369651 w 2996119"/>
              <a:gd name="connsiteY123" fmla="*/ 58975 h 1595945"/>
              <a:gd name="connsiteX124" fmla="*/ 359923 w 2996119"/>
              <a:gd name="connsiteY124" fmla="*/ 609 h 1595945"/>
              <a:gd name="connsiteX0" fmla="*/ 359923 w 2996119"/>
              <a:gd name="connsiteY0" fmla="*/ 609 h 1595945"/>
              <a:gd name="connsiteX1" fmla="*/ 408561 w 2996119"/>
              <a:gd name="connsiteY1" fmla="*/ 29792 h 1595945"/>
              <a:gd name="connsiteX2" fmla="*/ 603115 w 2996119"/>
              <a:gd name="connsiteY2" fmla="*/ 49248 h 1595945"/>
              <a:gd name="connsiteX3" fmla="*/ 632298 w 2996119"/>
              <a:gd name="connsiteY3" fmla="*/ 58975 h 1595945"/>
              <a:gd name="connsiteX4" fmla="*/ 651753 w 2996119"/>
              <a:gd name="connsiteY4" fmla="*/ 78431 h 1595945"/>
              <a:gd name="connsiteX5" fmla="*/ 846306 w 2996119"/>
              <a:gd name="connsiteY5" fmla="*/ 88158 h 1595945"/>
              <a:gd name="connsiteX6" fmla="*/ 953310 w 2996119"/>
              <a:gd name="connsiteY6" fmla="*/ 88158 h 1595945"/>
              <a:gd name="connsiteX7" fmla="*/ 1011676 w 2996119"/>
              <a:gd name="connsiteY7" fmla="*/ 68703 h 1595945"/>
              <a:gd name="connsiteX8" fmla="*/ 1079770 w 2996119"/>
              <a:gd name="connsiteY8" fmla="*/ 78431 h 1595945"/>
              <a:gd name="connsiteX9" fmla="*/ 1099225 w 2996119"/>
              <a:gd name="connsiteY9" fmla="*/ 107614 h 1595945"/>
              <a:gd name="connsiteX10" fmla="*/ 1118681 w 2996119"/>
              <a:gd name="connsiteY10" fmla="*/ 127069 h 1595945"/>
              <a:gd name="connsiteX11" fmla="*/ 1206229 w 2996119"/>
              <a:gd name="connsiteY11" fmla="*/ 107614 h 1595945"/>
              <a:gd name="connsiteX12" fmla="*/ 1264595 w 2996119"/>
              <a:gd name="connsiteY12" fmla="*/ 78431 h 1595945"/>
              <a:gd name="connsiteX13" fmla="*/ 1293778 w 2996119"/>
              <a:gd name="connsiteY13" fmla="*/ 58975 h 1595945"/>
              <a:gd name="connsiteX14" fmla="*/ 1322961 w 2996119"/>
              <a:gd name="connsiteY14" fmla="*/ 49248 h 1595945"/>
              <a:gd name="connsiteX15" fmla="*/ 1342417 w 2996119"/>
              <a:gd name="connsiteY15" fmla="*/ 29792 h 1595945"/>
              <a:gd name="connsiteX16" fmla="*/ 1361872 w 2996119"/>
              <a:gd name="connsiteY16" fmla="*/ 88158 h 1595945"/>
              <a:gd name="connsiteX17" fmla="*/ 1371600 w 2996119"/>
              <a:gd name="connsiteY17" fmla="*/ 117341 h 1595945"/>
              <a:gd name="connsiteX18" fmla="*/ 1498059 w 2996119"/>
              <a:gd name="connsiteY18" fmla="*/ 97886 h 1595945"/>
              <a:gd name="connsiteX19" fmla="*/ 1546698 w 2996119"/>
              <a:gd name="connsiteY19" fmla="*/ 68703 h 1595945"/>
              <a:gd name="connsiteX20" fmla="*/ 1653702 w 2996119"/>
              <a:gd name="connsiteY20" fmla="*/ 78431 h 1595945"/>
              <a:gd name="connsiteX21" fmla="*/ 1682885 w 2996119"/>
              <a:gd name="connsiteY21" fmla="*/ 97886 h 1595945"/>
              <a:gd name="connsiteX22" fmla="*/ 1721795 w 2996119"/>
              <a:gd name="connsiteY22" fmla="*/ 185435 h 1595945"/>
              <a:gd name="connsiteX23" fmla="*/ 1799617 w 2996119"/>
              <a:gd name="connsiteY23" fmla="*/ 204890 h 1595945"/>
              <a:gd name="connsiteX24" fmla="*/ 2120629 w 2996119"/>
              <a:gd name="connsiteY24" fmla="*/ 224345 h 1595945"/>
              <a:gd name="connsiteX25" fmla="*/ 2247089 w 2996119"/>
              <a:gd name="connsiteY25" fmla="*/ 214618 h 1595945"/>
              <a:gd name="connsiteX26" fmla="*/ 2266544 w 2996119"/>
              <a:gd name="connsiteY26" fmla="*/ 195162 h 1595945"/>
              <a:gd name="connsiteX27" fmla="*/ 2286000 w 2996119"/>
              <a:gd name="connsiteY27" fmla="*/ 107614 h 1595945"/>
              <a:gd name="connsiteX28" fmla="*/ 2315183 w 2996119"/>
              <a:gd name="connsiteY28" fmla="*/ 97886 h 1595945"/>
              <a:gd name="connsiteX29" fmla="*/ 2344366 w 2996119"/>
              <a:gd name="connsiteY29" fmla="*/ 117341 h 1595945"/>
              <a:gd name="connsiteX30" fmla="*/ 2402732 w 2996119"/>
              <a:gd name="connsiteY30" fmla="*/ 136796 h 1595945"/>
              <a:gd name="connsiteX31" fmla="*/ 2480553 w 2996119"/>
              <a:gd name="connsiteY31" fmla="*/ 117341 h 1595945"/>
              <a:gd name="connsiteX32" fmla="*/ 2500008 w 2996119"/>
              <a:gd name="connsiteY32" fmla="*/ 88158 h 1595945"/>
              <a:gd name="connsiteX33" fmla="*/ 2548647 w 2996119"/>
              <a:gd name="connsiteY33" fmla="*/ 49248 h 1595945"/>
              <a:gd name="connsiteX34" fmla="*/ 2587557 w 2996119"/>
              <a:gd name="connsiteY34" fmla="*/ 58975 h 1595945"/>
              <a:gd name="connsiteX35" fmla="*/ 2626468 w 2996119"/>
              <a:gd name="connsiteY35" fmla="*/ 97886 h 1595945"/>
              <a:gd name="connsiteX36" fmla="*/ 2684834 w 2996119"/>
              <a:gd name="connsiteY36" fmla="*/ 136796 h 1595945"/>
              <a:gd name="connsiteX37" fmla="*/ 2704289 w 2996119"/>
              <a:gd name="connsiteY37" fmla="*/ 156252 h 1595945"/>
              <a:gd name="connsiteX38" fmla="*/ 2733472 w 2996119"/>
              <a:gd name="connsiteY38" fmla="*/ 165979 h 1595945"/>
              <a:gd name="connsiteX39" fmla="*/ 2782110 w 2996119"/>
              <a:gd name="connsiteY39" fmla="*/ 195162 h 1595945"/>
              <a:gd name="connsiteX40" fmla="*/ 2830749 w 2996119"/>
              <a:gd name="connsiteY40" fmla="*/ 234073 h 1595945"/>
              <a:gd name="connsiteX41" fmla="*/ 2889115 w 2996119"/>
              <a:gd name="connsiteY41" fmla="*/ 253528 h 1595945"/>
              <a:gd name="connsiteX42" fmla="*/ 2918298 w 2996119"/>
              <a:gd name="connsiteY42" fmla="*/ 263256 h 1595945"/>
              <a:gd name="connsiteX43" fmla="*/ 2947481 w 2996119"/>
              <a:gd name="connsiteY43" fmla="*/ 282711 h 1595945"/>
              <a:gd name="connsiteX44" fmla="*/ 2966936 w 2996119"/>
              <a:gd name="connsiteY44" fmla="*/ 302167 h 1595945"/>
              <a:gd name="connsiteX45" fmla="*/ 2996119 w 2996119"/>
              <a:gd name="connsiteY45" fmla="*/ 311894 h 1595945"/>
              <a:gd name="connsiteX46" fmla="*/ 2947481 w 2996119"/>
              <a:gd name="connsiteY46" fmla="*/ 321622 h 1595945"/>
              <a:gd name="connsiteX47" fmla="*/ 2840476 w 2996119"/>
              <a:gd name="connsiteY47" fmla="*/ 409171 h 1595945"/>
              <a:gd name="connsiteX48" fmla="*/ 2811293 w 2996119"/>
              <a:gd name="connsiteY48" fmla="*/ 438354 h 1595945"/>
              <a:gd name="connsiteX49" fmla="*/ 2762655 w 2996119"/>
              <a:gd name="connsiteY49" fmla="*/ 496720 h 1595945"/>
              <a:gd name="connsiteX50" fmla="*/ 2733472 w 2996119"/>
              <a:gd name="connsiteY50" fmla="*/ 506448 h 1595945"/>
              <a:gd name="connsiteX51" fmla="*/ 2704289 w 2996119"/>
              <a:gd name="connsiteY51" fmla="*/ 535631 h 1595945"/>
              <a:gd name="connsiteX52" fmla="*/ 2675106 w 2996119"/>
              <a:gd name="connsiteY52" fmla="*/ 555086 h 1595945"/>
              <a:gd name="connsiteX53" fmla="*/ 2665378 w 2996119"/>
              <a:gd name="connsiteY53" fmla="*/ 584269 h 1595945"/>
              <a:gd name="connsiteX54" fmla="*/ 2645923 w 2996119"/>
              <a:gd name="connsiteY54" fmla="*/ 613452 h 1595945"/>
              <a:gd name="connsiteX55" fmla="*/ 2607012 w 2996119"/>
              <a:gd name="connsiteY55" fmla="*/ 691273 h 1595945"/>
              <a:gd name="connsiteX56" fmla="*/ 2597285 w 2996119"/>
              <a:gd name="connsiteY56" fmla="*/ 720456 h 1595945"/>
              <a:gd name="connsiteX57" fmla="*/ 2548647 w 2996119"/>
              <a:gd name="connsiteY57" fmla="*/ 749639 h 1595945"/>
              <a:gd name="connsiteX58" fmla="*/ 2529191 w 2996119"/>
              <a:gd name="connsiteY58" fmla="*/ 769094 h 1595945"/>
              <a:gd name="connsiteX59" fmla="*/ 2500008 w 2996119"/>
              <a:gd name="connsiteY59" fmla="*/ 788550 h 1595945"/>
              <a:gd name="connsiteX60" fmla="*/ 2441642 w 2996119"/>
              <a:gd name="connsiteY60" fmla="*/ 837188 h 1595945"/>
              <a:gd name="connsiteX61" fmla="*/ 2393004 w 2996119"/>
              <a:gd name="connsiteY61" fmla="*/ 905282 h 1595945"/>
              <a:gd name="connsiteX62" fmla="*/ 2373549 w 2996119"/>
              <a:gd name="connsiteY62" fmla="*/ 934465 h 1595945"/>
              <a:gd name="connsiteX63" fmla="*/ 2324910 w 2996119"/>
              <a:gd name="connsiteY63" fmla="*/ 983103 h 1595945"/>
              <a:gd name="connsiteX64" fmla="*/ 2305455 w 2996119"/>
              <a:gd name="connsiteY64" fmla="*/ 1012286 h 1595945"/>
              <a:gd name="connsiteX65" fmla="*/ 2276272 w 2996119"/>
              <a:gd name="connsiteY65" fmla="*/ 1022014 h 1595945"/>
              <a:gd name="connsiteX66" fmla="*/ 2217906 w 2996119"/>
              <a:gd name="connsiteY66" fmla="*/ 1060924 h 1595945"/>
              <a:gd name="connsiteX67" fmla="*/ 2188723 w 2996119"/>
              <a:gd name="connsiteY67" fmla="*/ 1080379 h 1595945"/>
              <a:gd name="connsiteX68" fmla="*/ 2023353 w 2996119"/>
              <a:gd name="connsiteY68" fmla="*/ 1090107 h 1595945"/>
              <a:gd name="connsiteX69" fmla="*/ 1994170 w 2996119"/>
              <a:gd name="connsiteY69" fmla="*/ 1148473 h 1595945"/>
              <a:gd name="connsiteX70" fmla="*/ 1974715 w 2996119"/>
              <a:gd name="connsiteY70" fmla="*/ 1177656 h 1595945"/>
              <a:gd name="connsiteX71" fmla="*/ 1945532 w 2996119"/>
              <a:gd name="connsiteY71" fmla="*/ 1236022 h 1595945"/>
              <a:gd name="connsiteX72" fmla="*/ 1935804 w 2996119"/>
              <a:gd name="connsiteY72" fmla="*/ 1284660 h 1595945"/>
              <a:gd name="connsiteX73" fmla="*/ 1877438 w 2996119"/>
              <a:gd name="connsiteY73" fmla="*/ 1323571 h 1595945"/>
              <a:gd name="connsiteX74" fmla="*/ 1828800 w 2996119"/>
              <a:gd name="connsiteY74" fmla="*/ 1372209 h 1595945"/>
              <a:gd name="connsiteX75" fmla="*/ 1789889 w 2996119"/>
              <a:gd name="connsiteY75" fmla="*/ 1420848 h 1595945"/>
              <a:gd name="connsiteX76" fmla="*/ 1760706 w 2996119"/>
              <a:gd name="connsiteY76" fmla="*/ 1440303 h 1595945"/>
              <a:gd name="connsiteX77" fmla="*/ 1731523 w 2996119"/>
              <a:gd name="connsiteY77" fmla="*/ 1508396 h 1595945"/>
              <a:gd name="connsiteX78" fmla="*/ 1702340 w 2996119"/>
              <a:gd name="connsiteY78" fmla="*/ 1518124 h 1595945"/>
              <a:gd name="connsiteX79" fmla="*/ 1643974 w 2996119"/>
              <a:gd name="connsiteY79" fmla="*/ 1586218 h 1595945"/>
              <a:gd name="connsiteX80" fmla="*/ 1614791 w 2996119"/>
              <a:gd name="connsiteY80" fmla="*/ 1595945 h 1595945"/>
              <a:gd name="connsiteX81" fmla="*/ 1566153 w 2996119"/>
              <a:gd name="connsiteY81" fmla="*/ 1586218 h 1595945"/>
              <a:gd name="connsiteX82" fmla="*/ 1507787 w 2996119"/>
              <a:gd name="connsiteY82" fmla="*/ 1547307 h 1595945"/>
              <a:gd name="connsiteX83" fmla="*/ 1478604 w 2996119"/>
              <a:gd name="connsiteY83" fmla="*/ 1527852 h 1595945"/>
              <a:gd name="connsiteX84" fmla="*/ 1400783 w 2996119"/>
              <a:gd name="connsiteY84" fmla="*/ 1508396 h 1595945"/>
              <a:gd name="connsiteX85" fmla="*/ 1352144 w 2996119"/>
              <a:gd name="connsiteY85" fmla="*/ 1459758 h 1595945"/>
              <a:gd name="connsiteX86" fmla="*/ 1322961 w 2996119"/>
              <a:gd name="connsiteY86" fmla="*/ 1411120 h 1595945"/>
              <a:gd name="connsiteX87" fmla="*/ 1303506 w 2996119"/>
              <a:gd name="connsiteY87" fmla="*/ 1381937 h 1595945"/>
              <a:gd name="connsiteX88" fmla="*/ 1274323 w 2996119"/>
              <a:gd name="connsiteY88" fmla="*/ 1362482 h 1595945"/>
              <a:gd name="connsiteX89" fmla="*/ 1254868 w 2996119"/>
              <a:gd name="connsiteY89" fmla="*/ 1343026 h 1595945"/>
              <a:gd name="connsiteX90" fmla="*/ 1157591 w 2996119"/>
              <a:gd name="connsiteY90" fmla="*/ 1391665 h 1595945"/>
              <a:gd name="connsiteX91" fmla="*/ 1128408 w 2996119"/>
              <a:gd name="connsiteY91" fmla="*/ 1411120 h 1595945"/>
              <a:gd name="connsiteX92" fmla="*/ 1040859 w 2996119"/>
              <a:gd name="connsiteY92" fmla="*/ 1391665 h 1595945"/>
              <a:gd name="connsiteX93" fmla="*/ 972766 w 2996119"/>
              <a:gd name="connsiteY93" fmla="*/ 1372209 h 1595945"/>
              <a:gd name="connsiteX94" fmla="*/ 914400 w 2996119"/>
              <a:gd name="connsiteY94" fmla="*/ 1323571 h 1595945"/>
              <a:gd name="connsiteX95" fmla="*/ 885217 w 2996119"/>
              <a:gd name="connsiteY95" fmla="*/ 1313843 h 1595945"/>
              <a:gd name="connsiteX96" fmla="*/ 865761 w 2996119"/>
              <a:gd name="connsiteY96" fmla="*/ 1294388 h 1595945"/>
              <a:gd name="connsiteX97" fmla="*/ 826851 w 2996119"/>
              <a:gd name="connsiteY97" fmla="*/ 1284660 h 1595945"/>
              <a:gd name="connsiteX98" fmla="*/ 700391 w 2996119"/>
              <a:gd name="connsiteY98" fmla="*/ 1265205 h 1595945"/>
              <a:gd name="connsiteX99" fmla="*/ 671208 w 2996119"/>
              <a:gd name="connsiteY99" fmla="*/ 1255477 h 1595945"/>
              <a:gd name="connsiteX100" fmla="*/ 428563 w 2996119"/>
              <a:gd name="connsiteY100" fmla="*/ 1286299 h 1595945"/>
              <a:gd name="connsiteX101" fmla="*/ 282102 w 2996119"/>
              <a:gd name="connsiteY101" fmla="*/ 1274933 h 1595945"/>
              <a:gd name="connsiteX102" fmla="*/ 214008 w 2996119"/>
              <a:gd name="connsiteY102" fmla="*/ 1294388 h 1595945"/>
              <a:gd name="connsiteX103" fmla="*/ 38910 w 2996119"/>
              <a:gd name="connsiteY103" fmla="*/ 1284660 h 1595945"/>
              <a:gd name="connsiteX104" fmla="*/ 9727 w 2996119"/>
              <a:gd name="connsiteY104" fmla="*/ 1274933 h 1595945"/>
              <a:gd name="connsiteX105" fmla="*/ 0 w 2996119"/>
              <a:gd name="connsiteY105" fmla="*/ 1245750 h 1595945"/>
              <a:gd name="connsiteX106" fmla="*/ 9727 w 2996119"/>
              <a:gd name="connsiteY106" fmla="*/ 1206839 h 1595945"/>
              <a:gd name="connsiteX107" fmla="*/ 29183 w 2996119"/>
              <a:gd name="connsiteY107" fmla="*/ 1187384 h 1595945"/>
              <a:gd name="connsiteX108" fmla="*/ 48638 w 2996119"/>
              <a:gd name="connsiteY108" fmla="*/ 1158201 h 1595945"/>
              <a:gd name="connsiteX109" fmla="*/ 107004 w 2996119"/>
              <a:gd name="connsiteY109" fmla="*/ 1090107 h 1595945"/>
              <a:gd name="connsiteX110" fmla="*/ 116732 w 2996119"/>
              <a:gd name="connsiteY110" fmla="*/ 1060924 h 1595945"/>
              <a:gd name="connsiteX111" fmla="*/ 107004 w 2996119"/>
              <a:gd name="connsiteY111" fmla="*/ 817733 h 1595945"/>
              <a:gd name="connsiteX112" fmla="*/ 136187 w 2996119"/>
              <a:gd name="connsiteY112" fmla="*/ 681545 h 1595945"/>
              <a:gd name="connsiteX113" fmla="*/ 165370 w 2996119"/>
              <a:gd name="connsiteY113" fmla="*/ 671818 h 1595945"/>
              <a:gd name="connsiteX114" fmla="*/ 184825 w 2996119"/>
              <a:gd name="connsiteY114" fmla="*/ 652362 h 1595945"/>
              <a:gd name="connsiteX115" fmla="*/ 184825 w 2996119"/>
              <a:gd name="connsiteY115" fmla="*/ 477265 h 1595945"/>
              <a:gd name="connsiteX116" fmla="*/ 214008 w 2996119"/>
              <a:gd name="connsiteY116" fmla="*/ 370260 h 1595945"/>
              <a:gd name="connsiteX117" fmla="*/ 282102 w 2996119"/>
              <a:gd name="connsiteY117" fmla="*/ 360533 h 1595945"/>
              <a:gd name="connsiteX118" fmla="*/ 340468 w 2996119"/>
              <a:gd name="connsiteY118" fmla="*/ 341077 h 1595945"/>
              <a:gd name="connsiteX119" fmla="*/ 359923 w 2996119"/>
              <a:gd name="connsiteY119" fmla="*/ 282711 h 1595945"/>
              <a:gd name="connsiteX120" fmla="*/ 350195 w 2996119"/>
              <a:gd name="connsiteY120" fmla="*/ 224345 h 1595945"/>
              <a:gd name="connsiteX121" fmla="*/ 340468 w 2996119"/>
              <a:gd name="connsiteY121" fmla="*/ 195162 h 1595945"/>
              <a:gd name="connsiteX122" fmla="*/ 350195 w 2996119"/>
              <a:gd name="connsiteY122" fmla="*/ 117341 h 1595945"/>
              <a:gd name="connsiteX123" fmla="*/ 369651 w 2996119"/>
              <a:gd name="connsiteY123" fmla="*/ 58975 h 1595945"/>
              <a:gd name="connsiteX124" fmla="*/ 359923 w 2996119"/>
              <a:gd name="connsiteY124" fmla="*/ 609 h 159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996119" h="1595945">
                <a:moveTo>
                  <a:pt x="359923" y="609"/>
                </a:moveTo>
                <a:cubicBezTo>
                  <a:pt x="366408" y="-4255"/>
                  <a:pt x="391650" y="21336"/>
                  <a:pt x="408561" y="29792"/>
                </a:cubicBezTo>
                <a:cubicBezTo>
                  <a:pt x="459316" y="55170"/>
                  <a:pt x="593443" y="48679"/>
                  <a:pt x="603115" y="49248"/>
                </a:cubicBezTo>
                <a:cubicBezTo>
                  <a:pt x="612843" y="52490"/>
                  <a:pt x="623505" y="53699"/>
                  <a:pt x="632298" y="58975"/>
                </a:cubicBezTo>
                <a:cubicBezTo>
                  <a:pt x="640162" y="63694"/>
                  <a:pt x="642666" y="77192"/>
                  <a:pt x="651753" y="78431"/>
                </a:cubicBezTo>
                <a:cubicBezTo>
                  <a:pt x="716090" y="87204"/>
                  <a:pt x="781455" y="84916"/>
                  <a:pt x="846306" y="88158"/>
                </a:cubicBezTo>
                <a:cubicBezTo>
                  <a:pt x="894663" y="104277"/>
                  <a:pt x="879660" y="103940"/>
                  <a:pt x="953310" y="88158"/>
                </a:cubicBezTo>
                <a:cubicBezTo>
                  <a:pt x="973362" y="83861"/>
                  <a:pt x="1011676" y="68703"/>
                  <a:pt x="1011676" y="68703"/>
                </a:cubicBezTo>
                <a:cubicBezTo>
                  <a:pt x="1034374" y="71946"/>
                  <a:pt x="1058818" y="69119"/>
                  <a:pt x="1079770" y="78431"/>
                </a:cubicBezTo>
                <a:cubicBezTo>
                  <a:pt x="1090453" y="83179"/>
                  <a:pt x="1091922" y="98485"/>
                  <a:pt x="1099225" y="107614"/>
                </a:cubicBezTo>
                <a:cubicBezTo>
                  <a:pt x="1104954" y="114776"/>
                  <a:pt x="1112196" y="120584"/>
                  <a:pt x="1118681" y="127069"/>
                </a:cubicBezTo>
                <a:cubicBezTo>
                  <a:pt x="1130463" y="125105"/>
                  <a:pt x="1187810" y="118665"/>
                  <a:pt x="1206229" y="107614"/>
                </a:cubicBezTo>
                <a:cubicBezTo>
                  <a:pt x="1268176" y="70446"/>
                  <a:pt x="1168630" y="102421"/>
                  <a:pt x="1264595" y="78431"/>
                </a:cubicBezTo>
                <a:cubicBezTo>
                  <a:pt x="1274323" y="71946"/>
                  <a:pt x="1283321" y="64204"/>
                  <a:pt x="1293778" y="58975"/>
                </a:cubicBezTo>
                <a:cubicBezTo>
                  <a:pt x="1302949" y="54389"/>
                  <a:pt x="1314168" y="54523"/>
                  <a:pt x="1322961" y="49248"/>
                </a:cubicBezTo>
                <a:cubicBezTo>
                  <a:pt x="1330826" y="44529"/>
                  <a:pt x="1335932" y="36277"/>
                  <a:pt x="1342417" y="29792"/>
                </a:cubicBezTo>
                <a:lnTo>
                  <a:pt x="1361872" y="88158"/>
                </a:lnTo>
                <a:lnTo>
                  <a:pt x="1371600" y="117341"/>
                </a:lnTo>
                <a:cubicBezTo>
                  <a:pt x="1377224" y="116779"/>
                  <a:pt x="1470011" y="114714"/>
                  <a:pt x="1498059" y="97886"/>
                </a:cubicBezTo>
                <a:cubicBezTo>
                  <a:pt x="1564825" y="57827"/>
                  <a:pt x="1464027" y="96261"/>
                  <a:pt x="1546698" y="68703"/>
                </a:cubicBezTo>
                <a:cubicBezTo>
                  <a:pt x="1582366" y="71946"/>
                  <a:pt x="1618682" y="70927"/>
                  <a:pt x="1653702" y="78431"/>
                </a:cubicBezTo>
                <a:cubicBezTo>
                  <a:pt x="1665134" y="80881"/>
                  <a:pt x="1676689" y="87972"/>
                  <a:pt x="1682885" y="97886"/>
                </a:cubicBezTo>
                <a:cubicBezTo>
                  <a:pt x="1699232" y="124041"/>
                  <a:pt x="1694844" y="163874"/>
                  <a:pt x="1721795" y="185435"/>
                </a:cubicBezTo>
                <a:cubicBezTo>
                  <a:pt x="1731822" y="193456"/>
                  <a:pt x="1797106" y="204332"/>
                  <a:pt x="1799617" y="204890"/>
                </a:cubicBezTo>
                <a:cubicBezTo>
                  <a:pt x="1949073" y="238104"/>
                  <a:pt x="1689579" y="209482"/>
                  <a:pt x="2120629" y="224345"/>
                </a:cubicBezTo>
                <a:cubicBezTo>
                  <a:pt x="2162782" y="221103"/>
                  <a:pt x="2205632" y="222909"/>
                  <a:pt x="2247089" y="214618"/>
                </a:cubicBezTo>
                <a:cubicBezTo>
                  <a:pt x="2256082" y="212819"/>
                  <a:pt x="2261825" y="203026"/>
                  <a:pt x="2266544" y="195162"/>
                </a:cubicBezTo>
                <a:cubicBezTo>
                  <a:pt x="2329728" y="89854"/>
                  <a:pt x="2183761" y="286529"/>
                  <a:pt x="2286000" y="107614"/>
                </a:cubicBezTo>
                <a:cubicBezTo>
                  <a:pt x="2291087" y="98711"/>
                  <a:pt x="2305455" y="101129"/>
                  <a:pt x="2315183" y="97886"/>
                </a:cubicBezTo>
                <a:cubicBezTo>
                  <a:pt x="2324911" y="104371"/>
                  <a:pt x="2333682" y="112593"/>
                  <a:pt x="2344366" y="117341"/>
                </a:cubicBezTo>
                <a:cubicBezTo>
                  <a:pt x="2363106" y="125670"/>
                  <a:pt x="2402732" y="136796"/>
                  <a:pt x="2402732" y="136796"/>
                </a:cubicBezTo>
                <a:cubicBezTo>
                  <a:pt x="2405157" y="136311"/>
                  <a:pt x="2470581" y="125319"/>
                  <a:pt x="2480553" y="117341"/>
                </a:cubicBezTo>
                <a:cubicBezTo>
                  <a:pt x="2489682" y="110038"/>
                  <a:pt x="2492705" y="97287"/>
                  <a:pt x="2500008" y="88158"/>
                </a:cubicBezTo>
                <a:cubicBezTo>
                  <a:pt x="2515848" y="68358"/>
                  <a:pt x="2526981" y="63692"/>
                  <a:pt x="2548647" y="49248"/>
                </a:cubicBezTo>
                <a:cubicBezTo>
                  <a:pt x="2561617" y="52490"/>
                  <a:pt x="2576220" y="51889"/>
                  <a:pt x="2587557" y="58975"/>
                </a:cubicBezTo>
                <a:cubicBezTo>
                  <a:pt x="2603112" y="68697"/>
                  <a:pt x="2611206" y="87711"/>
                  <a:pt x="2626468" y="97886"/>
                </a:cubicBezTo>
                <a:cubicBezTo>
                  <a:pt x="2645923" y="110856"/>
                  <a:pt x="2668301" y="120262"/>
                  <a:pt x="2684834" y="136796"/>
                </a:cubicBezTo>
                <a:cubicBezTo>
                  <a:pt x="2691319" y="143281"/>
                  <a:pt x="2696425" y="151533"/>
                  <a:pt x="2704289" y="156252"/>
                </a:cubicBezTo>
                <a:cubicBezTo>
                  <a:pt x="2713082" y="161528"/>
                  <a:pt x="2723744" y="162737"/>
                  <a:pt x="2733472" y="165979"/>
                </a:cubicBezTo>
                <a:cubicBezTo>
                  <a:pt x="2782765" y="215275"/>
                  <a:pt x="2718973" y="157280"/>
                  <a:pt x="2782110" y="195162"/>
                </a:cubicBezTo>
                <a:cubicBezTo>
                  <a:pt x="2839864" y="229814"/>
                  <a:pt x="2755653" y="200698"/>
                  <a:pt x="2830749" y="234073"/>
                </a:cubicBezTo>
                <a:cubicBezTo>
                  <a:pt x="2849489" y="242402"/>
                  <a:pt x="2869660" y="247043"/>
                  <a:pt x="2889115" y="253528"/>
                </a:cubicBezTo>
                <a:cubicBezTo>
                  <a:pt x="2898843" y="256771"/>
                  <a:pt x="2909766" y="257568"/>
                  <a:pt x="2918298" y="263256"/>
                </a:cubicBezTo>
                <a:cubicBezTo>
                  <a:pt x="2928026" y="269741"/>
                  <a:pt x="2938352" y="275408"/>
                  <a:pt x="2947481" y="282711"/>
                </a:cubicBezTo>
                <a:cubicBezTo>
                  <a:pt x="2954643" y="288440"/>
                  <a:pt x="2959072" y="297448"/>
                  <a:pt x="2966936" y="302167"/>
                </a:cubicBezTo>
                <a:cubicBezTo>
                  <a:pt x="2975729" y="307443"/>
                  <a:pt x="2986391" y="308652"/>
                  <a:pt x="2996119" y="311894"/>
                </a:cubicBezTo>
                <a:cubicBezTo>
                  <a:pt x="2979906" y="315137"/>
                  <a:pt x="2962533" y="314780"/>
                  <a:pt x="2947481" y="321622"/>
                </a:cubicBezTo>
                <a:cubicBezTo>
                  <a:pt x="2900156" y="343134"/>
                  <a:pt x="2876115" y="373532"/>
                  <a:pt x="2840476" y="409171"/>
                </a:cubicBezTo>
                <a:cubicBezTo>
                  <a:pt x="2830748" y="418899"/>
                  <a:pt x="2818924" y="426907"/>
                  <a:pt x="2811293" y="438354"/>
                </a:cubicBezTo>
                <a:cubicBezTo>
                  <a:pt x="2796937" y="459888"/>
                  <a:pt x="2785126" y="481740"/>
                  <a:pt x="2762655" y="496720"/>
                </a:cubicBezTo>
                <a:cubicBezTo>
                  <a:pt x="2754123" y="502408"/>
                  <a:pt x="2743200" y="503205"/>
                  <a:pt x="2733472" y="506448"/>
                </a:cubicBezTo>
                <a:cubicBezTo>
                  <a:pt x="2723744" y="516176"/>
                  <a:pt x="2714857" y="526824"/>
                  <a:pt x="2704289" y="535631"/>
                </a:cubicBezTo>
                <a:cubicBezTo>
                  <a:pt x="2695308" y="543115"/>
                  <a:pt x="2682409" y="545957"/>
                  <a:pt x="2675106" y="555086"/>
                </a:cubicBezTo>
                <a:cubicBezTo>
                  <a:pt x="2668700" y="563093"/>
                  <a:pt x="2669964" y="575098"/>
                  <a:pt x="2665378" y="584269"/>
                </a:cubicBezTo>
                <a:cubicBezTo>
                  <a:pt x="2660150" y="594726"/>
                  <a:pt x="2650671" y="602768"/>
                  <a:pt x="2645923" y="613452"/>
                </a:cubicBezTo>
                <a:cubicBezTo>
                  <a:pt x="2610155" y="693930"/>
                  <a:pt x="2646968" y="651319"/>
                  <a:pt x="2607012" y="691273"/>
                </a:cubicBezTo>
                <a:cubicBezTo>
                  <a:pt x="2603770" y="701001"/>
                  <a:pt x="2602561" y="711663"/>
                  <a:pt x="2597285" y="720456"/>
                </a:cubicBezTo>
                <a:cubicBezTo>
                  <a:pt x="2583933" y="742709"/>
                  <a:pt x="2571600" y="741988"/>
                  <a:pt x="2548647" y="749639"/>
                </a:cubicBezTo>
                <a:cubicBezTo>
                  <a:pt x="2542162" y="756124"/>
                  <a:pt x="2536353" y="763365"/>
                  <a:pt x="2529191" y="769094"/>
                </a:cubicBezTo>
                <a:cubicBezTo>
                  <a:pt x="2520062" y="776397"/>
                  <a:pt x="2508275" y="780283"/>
                  <a:pt x="2500008" y="788550"/>
                </a:cubicBezTo>
                <a:cubicBezTo>
                  <a:pt x="2445012" y="843547"/>
                  <a:pt x="2525116" y="795452"/>
                  <a:pt x="2441642" y="837188"/>
                </a:cubicBezTo>
                <a:cubicBezTo>
                  <a:pt x="2417514" y="909577"/>
                  <a:pt x="2454552" y="812959"/>
                  <a:pt x="2393004" y="905282"/>
                </a:cubicBezTo>
                <a:cubicBezTo>
                  <a:pt x="2386519" y="915010"/>
                  <a:pt x="2381248" y="925667"/>
                  <a:pt x="2373549" y="934465"/>
                </a:cubicBezTo>
                <a:cubicBezTo>
                  <a:pt x="2358450" y="951720"/>
                  <a:pt x="2337628" y="964025"/>
                  <a:pt x="2324910" y="983103"/>
                </a:cubicBezTo>
                <a:cubicBezTo>
                  <a:pt x="2318425" y="992831"/>
                  <a:pt x="2314584" y="1004983"/>
                  <a:pt x="2305455" y="1012286"/>
                </a:cubicBezTo>
                <a:cubicBezTo>
                  <a:pt x="2297448" y="1018692"/>
                  <a:pt x="2285236" y="1017034"/>
                  <a:pt x="2276272" y="1022014"/>
                </a:cubicBezTo>
                <a:cubicBezTo>
                  <a:pt x="2255832" y="1033369"/>
                  <a:pt x="2237361" y="1047954"/>
                  <a:pt x="2217906" y="1060924"/>
                </a:cubicBezTo>
                <a:cubicBezTo>
                  <a:pt x="2208178" y="1067409"/>
                  <a:pt x="2200394" y="1079692"/>
                  <a:pt x="2188723" y="1080379"/>
                </a:cubicBezTo>
                <a:lnTo>
                  <a:pt x="2023353" y="1090107"/>
                </a:lnTo>
                <a:cubicBezTo>
                  <a:pt x="1967598" y="1173741"/>
                  <a:pt x="2034444" y="1067925"/>
                  <a:pt x="1994170" y="1148473"/>
                </a:cubicBezTo>
                <a:cubicBezTo>
                  <a:pt x="1988942" y="1158930"/>
                  <a:pt x="1979943" y="1167199"/>
                  <a:pt x="1974715" y="1177656"/>
                </a:cubicBezTo>
                <a:cubicBezTo>
                  <a:pt x="1934441" y="1258204"/>
                  <a:pt x="2001287" y="1152388"/>
                  <a:pt x="1945532" y="1236022"/>
                </a:cubicBezTo>
                <a:cubicBezTo>
                  <a:pt x="1942289" y="1252235"/>
                  <a:pt x="1945955" y="1271609"/>
                  <a:pt x="1935804" y="1284660"/>
                </a:cubicBezTo>
                <a:cubicBezTo>
                  <a:pt x="1921449" y="1303117"/>
                  <a:pt x="1877438" y="1323571"/>
                  <a:pt x="1877438" y="1323571"/>
                </a:cubicBezTo>
                <a:cubicBezTo>
                  <a:pt x="1844086" y="1373599"/>
                  <a:pt x="1875122" y="1335151"/>
                  <a:pt x="1828800" y="1372209"/>
                </a:cubicBezTo>
                <a:cubicBezTo>
                  <a:pt x="1780665" y="1410717"/>
                  <a:pt x="1840451" y="1370286"/>
                  <a:pt x="1789889" y="1420848"/>
                </a:cubicBezTo>
                <a:cubicBezTo>
                  <a:pt x="1781622" y="1429115"/>
                  <a:pt x="1770434" y="1433818"/>
                  <a:pt x="1760706" y="1440303"/>
                </a:cubicBezTo>
                <a:cubicBezTo>
                  <a:pt x="1754865" y="1463668"/>
                  <a:pt x="1752516" y="1491602"/>
                  <a:pt x="1731523" y="1508396"/>
                </a:cubicBezTo>
                <a:cubicBezTo>
                  <a:pt x="1723516" y="1514802"/>
                  <a:pt x="1712068" y="1514881"/>
                  <a:pt x="1702340" y="1518124"/>
                </a:cubicBezTo>
                <a:cubicBezTo>
                  <a:pt x="1689893" y="1536795"/>
                  <a:pt x="1664193" y="1579479"/>
                  <a:pt x="1643974" y="1586218"/>
                </a:cubicBezTo>
                <a:lnTo>
                  <a:pt x="1614791" y="1595945"/>
                </a:lnTo>
                <a:cubicBezTo>
                  <a:pt x="1598578" y="1592703"/>
                  <a:pt x="1581205" y="1593060"/>
                  <a:pt x="1566153" y="1586218"/>
                </a:cubicBezTo>
                <a:cubicBezTo>
                  <a:pt x="1544866" y="1576542"/>
                  <a:pt x="1527242" y="1560277"/>
                  <a:pt x="1507787" y="1547307"/>
                </a:cubicBezTo>
                <a:cubicBezTo>
                  <a:pt x="1498059" y="1540822"/>
                  <a:pt x="1490068" y="1530145"/>
                  <a:pt x="1478604" y="1527852"/>
                </a:cubicBezTo>
                <a:cubicBezTo>
                  <a:pt x="1419911" y="1516113"/>
                  <a:pt x="1445651" y="1523353"/>
                  <a:pt x="1400783" y="1508396"/>
                </a:cubicBezTo>
                <a:cubicBezTo>
                  <a:pt x="1384570" y="1492183"/>
                  <a:pt x="1359394" y="1481510"/>
                  <a:pt x="1352144" y="1459758"/>
                </a:cubicBezTo>
                <a:cubicBezTo>
                  <a:pt x="1335251" y="1409077"/>
                  <a:pt x="1353483" y="1449272"/>
                  <a:pt x="1322961" y="1411120"/>
                </a:cubicBezTo>
                <a:cubicBezTo>
                  <a:pt x="1315658" y="1401991"/>
                  <a:pt x="1311773" y="1390204"/>
                  <a:pt x="1303506" y="1381937"/>
                </a:cubicBezTo>
                <a:cubicBezTo>
                  <a:pt x="1295239" y="1373670"/>
                  <a:pt x="1283452" y="1369785"/>
                  <a:pt x="1274323" y="1362482"/>
                </a:cubicBezTo>
                <a:cubicBezTo>
                  <a:pt x="1267161" y="1356753"/>
                  <a:pt x="1261353" y="1349511"/>
                  <a:pt x="1254868" y="1343026"/>
                </a:cubicBezTo>
                <a:cubicBezTo>
                  <a:pt x="1222442" y="1359239"/>
                  <a:pt x="1189511" y="1374477"/>
                  <a:pt x="1157591" y="1391665"/>
                </a:cubicBezTo>
                <a:cubicBezTo>
                  <a:pt x="1147297" y="1397208"/>
                  <a:pt x="1140028" y="1409829"/>
                  <a:pt x="1128408" y="1411120"/>
                </a:cubicBezTo>
                <a:cubicBezTo>
                  <a:pt x="1096814" y="1414630"/>
                  <a:pt x="1069578" y="1399870"/>
                  <a:pt x="1040859" y="1391665"/>
                </a:cubicBezTo>
                <a:cubicBezTo>
                  <a:pt x="1026314" y="1387509"/>
                  <a:pt x="988315" y="1379983"/>
                  <a:pt x="972766" y="1372209"/>
                </a:cubicBezTo>
                <a:cubicBezTo>
                  <a:pt x="909113" y="1340382"/>
                  <a:pt x="978942" y="1366599"/>
                  <a:pt x="914400" y="1323571"/>
                </a:cubicBezTo>
                <a:cubicBezTo>
                  <a:pt x="905868" y="1317883"/>
                  <a:pt x="894945" y="1317086"/>
                  <a:pt x="885217" y="1313843"/>
                </a:cubicBezTo>
                <a:cubicBezTo>
                  <a:pt x="878732" y="1307358"/>
                  <a:pt x="873964" y="1298490"/>
                  <a:pt x="865761" y="1294388"/>
                </a:cubicBezTo>
                <a:cubicBezTo>
                  <a:pt x="853803" y="1288409"/>
                  <a:pt x="839902" y="1287560"/>
                  <a:pt x="826851" y="1284660"/>
                </a:cubicBezTo>
                <a:cubicBezTo>
                  <a:pt x="769565" y="1271930"/>
                  <a:pt x="767758" y="1273626"/>
                  <a:pt x="700391" y="1265205"/>
                </a:cubicBezTo>
                <a:cubicBezTo>
                  <a:pt x="690663" y="1261962"/>
                  <a:pt x="716513" y="1251961"/>
                  <a:pt x="671208" y="1255477"/>
                </a:cubicBezTo>
                <a:cubicBezTo>
                  <a:pt x="625903" y="1258993"/>
                  <a:pt x="560557" y="1279700"/>
                  <a:pt x="428563" y="1286299"/>
                </a:cubicBezTo>
                <a:cubicBezTo>
                  <a:pt x="383167" y="1292784"/>
                  <a:pt x="317861" y="1273585"/>
                  <a:pt x="282102" y="1274933"/>
                </a:cubicBezTo>
                <a:cubicBezTo>
                  <a:pt x="246343" y="1276281"/>
                  <a:pt x="262867" y="1282173"/>
                  <a:pt x="214008" y="1294388"/>
                </a:cubicBezTo>
                <a:cubicBezTo>
                  <a:pt x="155642" y="1291145"/>
                  <a:pt x="97103" y="1290202"/>
                  <a:pt x="38910" y="1284660"/>
                </a:cubicBezTo>
                <a:cubicBezTo>
                  <a:pt x="28702" y="1283688"/>
                  <a:pt x="16978" y="1282184"/>
                  <a:pt x="9727" y="1274933"/>
                </a:cubicBezTo>
                <a:cubicBezTo>
                  <a:pt x="2476" y="1267682"/>
                  <a:pt x="3242" y="1255478"/>
                  <a:pt x="0" y="1245750"/>
                </a:cubicBezTo>
                <a:cubicBezTo>
                  <a:pt x="3242" y="1232780"/>
                  <a:pt x="3748" y="1218797"/>
                  <a:pt x="9727" y="1206839"/>
                </a:cubicBezTo>
                <a:cubicBezTo>
                  <a:pt x="13829" y="1198636"/>
                  <a:pt x="23454" y="1194546"/>
                  <a:pt x="29183" y="1187384"/>
                </a:cubicBezTo>
                <a:cubicBezTo>
                  <a:pt x="36486" y="1178255"/>
                  <a:pt x="41030" y="1167078"/>
                  <a:pt x="48638" y="1158201"/>
                </a:cubicBezTo>
                <a:cubicBezTo>
                  <a:pt x="77361" y="1124691"/>
                  <a:pt x="89137" y="1125841"/>
                  <a:pt x="107004" y="1090107"/>
                </a:cubicBezTo>
                <a:cubicBezTo>
                  <a:pt x="111590" y="1080936"/>
                  <a:pt x="113489" y="1070652"/>
                  <a:pt x="116732" y="1060924"/>
                </a:cubicBezTo>
                <a:cubicBezTo>
                  <a:pt x="113489" y="979860"/>
                  <a:pt x="107004" y="898861"/>
                  <a:pt x="107004" y="817733"/>
                </a:cubicBezTo>
                <a:cubicBezTo>
                  <a:pt x="107004" y="792040"/>
                  <a:pt x="100386" y="710185"/>
                  <a:pt x="136187" y="681545"/>
                </a:cubicBezTo>
                <a:cubicBezTo>
                  <a:pt x="144194" y="675140"/>
                  <a:pt x="155642" y="675060"/>
                  <a:pt x="165370" y="671818"/>
                </a:cubicBezTo>
                <a:cubicBezTo>
                  <a:pt x="171855" y="665333"/>
                  <a:pt x="180106" y="660226"/>
                  <a:pt x="184825" y="652362"/>
                </a:cubicBezTo>
                <a:cubicBezTo>
                  <a:pt x="211980" y="607104"/>
                  <a:pt x="185673" y="489990"/>
                  <a:pt x="184825" y="477265"/>
                </a:cubicBezTo>
                <a:cubicBezTo>
                  <a:pt x="185395" y="472707"/>
                  <a:pt x="184796" y="383243"/>
                  <a:pt x="214008" y="370260"/>
                </a:cubicBezTo>
                <a:cubicBezTo>
                  <a:pt x="234960" y="360948"/>
                  <a:pt x="259404" y="363775"/>
                  <a:pt x="282102" y="360533"/>
                </a:cubicBezTo>
                <a:cubicBezTo>
                  <a:pt x="301557" y="354048"/>
                  <a:pt x="333983" y="360532"/>
                  <a:pt x="340468" y="341077"/>
                </a:cubicBezTo>
                <a:lnTo>
                  <a:pt x="359923" y="282711"/>
                </a:lnTo>
                <a:cubicBezTo>
                  <a:pt x="356680" y="263256"/>
                  <a:pt x="354474" y="243599"/>
                  <a:pt x="350195" y="224345"/>
                </a:cubicBezTo>
                <a:cubicBezTo>
                  <a:pt x="347971" y="214335"/>
                  <a:pt x="340468" y="205416"/>
                  <a:pt x="340468" y="195162"/>
                </a:cubicBezTo>
                <a:cubicBezTo>
                  <a:pt x="340468" y="169020"/>
                  <a:pt x="344717" y="142903"/>
                  <a:pt x="350195" y="117341"/>
                </a:cubicBezTo>
                <a:cubicBezTo>
                  <a:pt x="354492" y="97288"/>
                  <a:pt x="369651" y="58975"/>
                  <a:pt x="369651" y="58975"/>
                </a:cubicBezTo>
                <a:cubicBezTo>
                  <a:pt x="358015" y="798"/>
                  <a:pt x="353438" y="5473"/>
                  <a:pt x="359923" y="60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04855" y="2379056"/>
            <a:ext cx="4633054" cy="2978555"/>
          </a:xfrm>
          <a:custGeom>
            <a:avLst/>
            <a:gdLst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73207 w 4633054"/>
              <a:gd name="connsiteY88" fmla="*/ 982330 h 2978555"/>
              <a:gd name="connsiteX89" fmla="*/ 2769799 w 4633054"/>
              <a:gd name="connsiteY89" fmla="*/ 975890 h 2978555"/>
              <a:gd name="connsiteX90" fmla="*/ 2789117 w 4633054"/>
              <a:gd name="connsiteY90" fmla="*/ 963012 h 2978555"/>
              <a:gd name="connsiteX91" fmla="*/ 2808435 w 4633054"/>
              <a:gd name="connsiteY91" fmla="*/ 956572 h 2978555"/>
              <a:gd name="connsiteX92" fmla="*/ 2866390 w 4633054"/>
              <a:gd name="connsiteY92" fmla="*/ 924375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58441 w 4633054"/>
              <a:gd name="connsiteY123" fmla="*/ 216037 h 2978555"/>
              <a:gd name="connsiteX124" fmla="*/ 3677759 w 4633054"/>
              <a:gd name="connsiteY124" fmla="*/ 203158 h 2978555"/>
              <a:gd name="connsiteX125" fmla="*/ 3697077 w 4633054"/>
              <a:gd name="connsiteY125" fmla="*/ 183840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73207 w 4633054"/>
              <a:gd name="connsiteY88" fmla="*/ 982330 h 2978555"/>
              <a:gd name="connsiteX89" fmla="*/ 2769799 w 4633054"/>
              <a:gd name="connsiteY89" fmla="*/ 975890 h 2978555"/>
              <a:gd name="connsiteX90" fmla="*/ 2789117 w 4633054"/>
              <a:gd name="connsiteY90" fmla="*/ 963012 h 2978555"/>
              <a:gd name="connsiteX91" fmla="*/ 2756920 w 4633054"/>
              <a:gd name="connsiteY91" fmla="*/ 866420 h 2978555"/>
              <a:gd name="connsiteX92" fmla="*/ 2866390 w 4633054"/>
              <a:gd name="connsiteY92" fmla="*/ 924375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58441 w 4633054"/>
              <a:gd name="connsiteY123" fmla="*/ 216037 h 2978555"/>
              <a:gd name="connsiteX124" fmla="*/ 3677759 w 4633054"/>
              <a:gd name="connsiteY124" fmla="*/ 203158 h 2978555"/>
              <a:gd name="connsiteX125" fmla="*/ 3697077 w 4633054"/>
              <a:gd name="connsiteY125" fmla="*/ 183840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73207 w 4633054"/>
              <a:gd name="connsiteY88" fmla="*/ 982330 h 2978555"/>
              <a:gd name="connsiteX89" fmla="*/ 2769799 w 4633054"/>
              <a:gd name="connsiteY89" fmla="*/ 975890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66390 w 4633054"/>
              <a:gd name="connsiteY92" fmla="*/ 924375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58441 w 4633054"/>
              <a:gd name="connsiteY123" fmla="*/ 216037 h 2978555"/>
              <a:gd name="connsiteX124" fmla="*/ 3677759 w 4633054"/>
              <a:gd name="connsiteY124" fmla="*/ 203158 h 2978555"/>
              <a:gd name="connsiteX125" fmla="*/ 3697077 w 4633054"/>
              <a:gd name="connsiteY125" fmla="*/ 183840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73207 w 4633054"/>
              <a:gd name="connsiteY88" fmla="*/ 982330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66390 w 4633054"/>
              <a:gd name="connsiteY92" fmla="*/ 924375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58441 w 4633054"/>
              <a:gd name="connsiteY123" fmla="*/ 216037 h 2978555"/>
              <a:gd name="connsiteX124" fmla="*/ 3677759 w 4633054"/>
              <a:gd name="connsiteY124" fmla="*/ 203158 h 2978555"/>
              <a:gd name="connsiteX125" fmla="*/ 3697077 w 4633054"/>
              <a:gd name="connsiteY125" fmla="*/ 183840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66390 w 4633054"/>
              <a:gd name="connsiteY92" fmla="*/ 924375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58441 w 4633054"/>
              <a:gd name="connsiteY123" fmla="*/ 216037 h 2978555"/>
              <a:gd name="connsiteX124" fmla="*/ 3677759 w 4633054"/>
              <a:gd name="connsiteY124" fmla="*/ 203158 h 2978555"/>
              <a:gd name="connsiteX125" fmla="*/ 3697077 w 4633054"/>
              <a:gd name="connsiteY125" fmla="*/ 183840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58441 w 4633054"/>
              <a:gd name="connsiteY123" fmla="*/ 216037 h 2978555"/>
              <a:gd name="connsiteX124" fmla="*/ 3677759 w 4633054"/>
              <a:gd name="connsiteY124" fmla="*/ 203158 h 2978555"/>
              <a:gd name="connsiteX125" fmla="*/ 3697077 w 4633054"/>
              <a:gd name="connsiteY125" fmla="*/ 183840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58441 w 4633054"/>
              <a:gd name="connsiteY123" fmla="*/ 216037 h 2978555"/>
              <a:gd name="connsiteX124" fmla="*/ 3677759 w 4633054"/>
              <a:gd name="connsiteY124" fmla="*/ 203158 h 2978555"/>
              <a:gd name="connsiteX125" fmla="*/ 3652001 w 4633054"/>
              <a:gd name="connsiteY125" fmla="*/ 145204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58441 w 4633054"/>
              <a:gd name="connsiteY123" fmla="*/ 216037 h 2978555"/>
              <a:gd name="connsiteX124" fmla="*/ 3632683 w 4633054"/>
              <a:gd name="connsiteY124" fmla="*/ 170961 h 2978555"/>
              <a:gd name="connsiteX125" fmla="*/ 3652001 w 4633054"/>
              <a:gd name="connsiteY125" fmla="*/ 145204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84565 w 4633054"/>
              <a:gd name="connsiteY66" fmla="*/ 1304302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06925 w 4633054"/>
              <a:gd name="connsiteY123" fmla="*/ 203159 h 2978555"/>
              <a:gd name="connsiteX124" fmla="*/ 3632683 w 4633054"/>
              <a:gd name="connsiteY124" fmla="*/ 170961 h 2978555"/>
              <a:gd name="connsiteX125" fmla="*/ 3652001 w 4633054"/>
              <a:gd name="connsiteY125" fmla="*/ 145204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65247 w 4633054"/>
              <a:gd name="connsiteY66" fmla="*/ 1272105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06925 w 4633054"/>
              <a:gd name="connsiteY123" fmla="*/ 203159 h 2978555"/>
              <a:gd name="connsiteX124" fmla="*/ 3632683 w 4633054"/>
              <a:gd name="connsiteY124" fmla="*/ 170961 h 2978555"/>
              <a:gd name="connsiteX125" fmla="*/ 3652001 w 4633054"/>
              <a:gd name="connsiteY125" fmla="*/ 145204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65247 w 4633054"/>
              <a:gd name="connsiteY66" fmla="*/ 1272105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06925 w 4633054"/>
              <a:gd name="connsiteY123" fmla="*/ 203159 h 2978555"/>
              <a:gd name="connsiteX124" fmla="*/ 3632683 w 4633054"/>
              <a:gd name="connsiteY124" fmla="*/ 170961 h 2978555"/>
              <a:gd name="connsiteX125" fmla="*/ 3652001 w 4633054"/>
              <a:gd name="connsiteY125" fmla="*/ 145204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65247 w 4633054"/>
              <a:gd name="connsiteY66" fmla="*/ 1272105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06925 w 4633054"/>
              <a:gd name="connsiteY123" fmla="*/ 203159 h 2978555"/>
              <a:gd name="connsiteX124" fmla="*/ 3619805 w 4633054"/>
              <a:gd name="connsiteY124" fmla="*/ 164522 h 2978555"/>
              <a:gd name="connsiteX125" fmla="*/ 3652001 w 4633054"/>
              <a:gd name="connsiteY125" fmla="*/ 145204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65247 w 4633054"/>
              <a:gd name="connsiteY66" fmla="*/ 1272105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600486 w 4633054"/>
              <a:gd name="connsiteY122" fmla="*/ 254674 h 2978555"/>
              <a:gd name="connsiteX123" fmla="*/ 3606925 w 4633054"/>
              <a:gd name="connsiteY123" fmla="*/ 203159 h 2978555"/>
              <a:gd name="connsiteX124" fmla="*/ 3594048 w 4633054"/>
              <a:gd name="connsiteY124" fmla="*/ 158083 h 2978555"/>
              <a:gd name="connsiteX125" fmla="*/ 3652001 w 4633054"/>
              <a:gd name="connsiteY125" fmla="*/ 145204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  <a:gd name="connsiteX0" fmla="*/ 612587 w 4633054"/>
              <a:gd name="connsiteY0" fmla="*/ 2720978 h 2978555"/>
              <a:gd name="connsiteX1" fmla="*/ 561072 w 4633054"/>
              <a:gd name="connsiteY1" fmla="*/ 2708099 h 2978555"/>
              <a:gd name="connsiteX2" fmla="*/ 503117 w 4633054"/>
              <a:gd name="connsiteY2" fmla="*/ 2675902 h 2978555"/>
              <a:gd name="connsiteX3" fmla="*/ 470920 w 4633054"/>
              <a:gd name="connsiteY3" fmla="*/ 2643705 h 2978555"/>
              <a:gd name="connsiteX4" fmla="*/ 451601 w 4633054"/>
              <a:gd name="connsiteY4" fmla="*/ 2630826 h 2978555"/>
              <a:gd name="connsiteX5" fmla="*/ 438722 w 4633054"/>
              <a:gd name="connsiteY5" fmla="*/ 2611507 h 2978555"/>
              <a:gd name="connsiteX6" fmla="*/ 419404 w 4633054"/>
              <a:gd name="connsiteY6" fmla="*/ 2598629 h 2978555"/>
              <a:gd name="connsiteX7" fmla="*/ 374328 w 4633054"/>
              <a:gd name="connsiteY7" fmla="*/ 2547113 h 2978555"/>
              <a:gd name="connsiteX8" fmla="*/ 348570 w 4633054"/>
              <a:gd name="connsiteY8" fmla="*/ 2508476 h 2978555"/>
              <a:gd name="connsiteX9" fmla="*/ 329252 w 4633054"/>
              <a:gd name="connsiteY9" fmla="*/ 2469840 h 2978555"/>
              <a:gd name="connsiteX10" fmla="*/ 309934 w 4633054"/>
              <a:gd name="connsiteY10" fmla="*/ 2411885 h 2978555"/>
              <a:gd name="connsiteX11" fmla="*/ 303494 w 4633054"/>
              <a:gd name="connsiteY11" fmla="*/ 2392567 h 2978555"/>
              <a:gd name="connsiteX12" fmla="*/ 264858 w 4633054"/>
              <a:gd name="connsiteY12" fmla="*/ 2360369 h 2978555"/>
              <a:gd name="connsiteX13" fmla="*/ 245539 w 4633054"/>
              <a:gd name="connsiteY13" fmla="*/ 2347490 h 2978555"/>
              <a:gd name="connsiteX14" fmla="*/ 219782 w 4633054"/>
              <a:gd name="connsiteY14" fmla="*/ 2289536 h 2978555"/>
              <a:gd name="connsiteX15" fmla="*/ 213342 w 4633054"/>
              <a:gd name="connsiteY15" fmla="*/ 2270217 h 2978555"/>
              <a:gd name="connsiteX16" fmla="*/ 219782 w 4633054"/>
              <a:gd name="connsiteY16" fmla="*/ 2192944 h 2978555"/>
              <a:gd name="connsiteX17" fmla="*/ 245539 w 4633054"/>
              <a:gd name="connsiteY17" fmla="*/ 2134989 h 2978555"/>
              <a:gd name="connsiteX18" fmla="*/ 264858 w 4633054"/>
              <a:gd name="connsiteY18" fmla="*/ 2115671 h 2978555"/>
              <a:gd name="connsiteX19" fmla="*/ 271297 w 4633054"/>
              <a:gd name="connsiteY19" fmla="*/ 2019079 h 2978555"/>
              <a:gd name="connsiteX20" fmla="*/ 258418 w 4633054"/>
              <a:gd name="connsiteY20" fmla="*/ 1999761 h 2978555"/>
              <a:gd name="connsiteX21" fmla="*/ 239100 w 4633054"/>
              <a:gd name="connsiteY21" fmla="*/ 1993321 h 2978555"/>
              <a:gd name="connsiteX22" fmla="*/ 219782 w 4633054"/>
              <a:gd name="connsiteY22" fmla="*/ 1974003 h 2978555"/>
              <a:gd name="connsiteX23" fmla="*/ 181145 w 4633054"/>
              <a:gd name="connsiteY23" fmla="*/ 1948245 h 2978555"/>
              <a:gd name="connsiteX24" fmla="*/ 142508 w 4633054"/>
              <a:gd name="connsiteY24" fmla="*/ 1909609 h 2978555"/>
              <a:gd name="connsiteX25" fmla="*/ 103872 w 4633054"/>
              <a:gd name="connsiteY25" fmla="*/ 1883851 h 2978555"/>
              <a:gd name="connsiteX26" fmla="*/ 97432 w 4633054"/>
              <a:gd name="connsiteY26" fmla="*/ 1864533 h 2978555"/>
              <a:gd name="connsiteX27" fmla="*/ 78114 w 4633054"/>
              <a:gd name="connsiteY27" fmla="*/ 1858093 h 2978555"/>
              <a:gd name="connsiteX28" fmla="*/ 58796 w 4633054"/>
              <a:gd name="connsiteY28" fmla="*/ 1845214 h 2978555"/>
              <a:gd name="connsiteX29" fmla="*/ 20159 w 4633054"/>
              <a:gd name="connsiteY29" fmla="*/ 1832336 h 2978555"/>
              <a:gd name="connsiteX30" fmla="*/ 841 w 4633054"/>
              <a:gd name="connsiteY30" fmla="*/ 1819457 h 2978555"/>
              <a:gd name="connsiteX31" fmla="*/ 7280 w 4633054"/>
              <a:gd name="connsiteY31" fmla="*/ 1800138 h 2978555"/>
              <a:gd name="connsiteX32" fmla="*/ 45917 w 4633054"/>
              <a:gd name="connsiteY32" fmla="*/ 1787259 h 2978555"/>
              <a:gd name="connsiteX33" fmla="*/ 103872 w 4633054"/>
              <a:gd name="connsiteY33" fmla="*/ 1774381 h 2978555"/>
              <a:gd name="connsiteX34" fmla="*/ 142508 w 4633054"/>
              <a:gd name="connsiteY34" fmla="*/ 1761502 h 2978555"/>
              <a:gd name="connsiteX35" fmla="*/ 161827 w 4633054"/>
              <a:gd name="connsiteY35" fmla="*/ 1755062 h 2978555"/>
              <a:gd name="connsiteX36" fmla="*/ 232660 w 4633054"/>
              <a:gd name="connsiteY36" fmla="*/ 1742183 h 2978555"/>
              <a:gd name="connsiteX37" fmla="*/ 303494 w 4633054"/>
              <a:gd name="connsiteY37" fmla="*/ 1729305 h 2978555"/>
              <a:gd name="connsiteX38" fmla="*/ 335691 w 4633054"/>
              <a:gd name="connsiteY38" fmla="*/ 1722865 h 2978555"/>
              <a:gd name="connsiteX39" fmla="*/ 432283 w 4633054"/>
              <a:gd name="connsiteY39" fmla="*/ 1716426 h 2978555"/>
              <a:gd name="connsiteX40" fmla="*/ 496677 w 4633054"/>
              <a:gd name="connsiteY40" fmla="*/ 1697107 h 2978555"/>
              <a:gd name="connsiteX41" fmla="*/ 515996 w 4633054"/>
              <a:gd name="connsiteY41" fmla="*/ 1690668 h 2978555"/>
              <a:gd name="connsiteX42" fmla="*/ 535314 w 4633054"/>
              <a:gd name="connsiteY42" fmla="*/ 1684229 h 2978555"/>
              <a:gd name="connsiteX43" fmla="*/ 593269 w 4633054"/>
              <a:gd name="connsiteY43" fmla="*/ 1658471 h 2978555"/>
              <a:gd name="connsiteX44" fmla="*/ 612587 w 4633054"/>
              <a:gd name="connsiteY44" fmla="*/ 1652031 h 2978555"/>
              <a:gd name="connsiteX45" fmla="*/ 651224 w 4633054"/>
              <a:gd name="connsiteY45" fmla="*/ 1626274 h 2978555"/>
              <a:gd name="connsiteX46" fmla="*/ 709179 w 4633054"/>
              <a:gd name="connsiteY46" fmla="*/ 1606955 h 2978555"/>
              <a:gd name="connsiteX47" fmla="*/ 728497 w 4633054"/>
              <a:gd name="connsiteY47" fmla="*/ 1600516 h 2978555"/>
              <a:gd name="connsiteX48" fmla="*/ 895922 w 4633054"/>
              <a:gd name="connsiteY48" fmla="*/ 1606955 h 2978555"/>
              <a:gd name="connsiteX49" fmla="*/ 953877 w 4633054"/>
              <a:gd name="connsiteY49" fmla="*/ 1626274 h 2978555"/>
              <a:gd name="connsiteX50" fmla="*/ 992514 w 4633054"/>
              <a:gd name="connsiteY50" fmla="*/ 1639152 h 2978555"/>
              <a:gd name="connsiteX51" fmla="*/ 1011832 w 4633054"/>
              <a:gd name="connsiteY51" fmla="*/ 1645592 h 2978555"/>
              <a:gd name="connsiteX52" fmla="*/ 1044030 w 4633054"/>
              <a:gd name="connsiteY52" fmla="*/ 1652031 h 2978555"/>
              <a:gd name="connsiteX53" fmla="*/ 1063348 w 4633054"/>
              <a:gd name="connsiteY53" fmla="*/ 1658471 h 2978555"/>
              <a:gd name="connsiteX54" fmla="*/ 1089106 w 4633054"/>
              <a:gd name="connsiteY54" fmla="*/ 1664910 h 2978555"/>
              <a:gd name="connsiteX55" fmla="*/ 1108424 w 4633054"/>
              <a:gd name="connsiteY55" fmla="*/ 1671350 h 2978555"/>
              <a:gd name="connsiteX56" fmla="*/ 1436835 w 4633054"/>
              <a:gd name="connsiteY56" fmla="*/ 1677789 h 2978555"/>
              <a:gd name="connsiteX57" fmla="*/ 1539866 w 4633054"/>
              <a:gd name="connsiteY57" fmla="*/ 1645592 h 2978555"/>
              <a:gd name="connsiteX58" fmla="*/ 1546306 w 4633054"/>
              <a:gd name="connsiteY58" fmla="*/ 1626274 h 2978555"/>
              <a:gd name="connsiteX59" fmla="*/ 1539866 w 4633054"/>
              <a:gd name="connsiteY59" fmla="*/ 1529682 h 2978555"/>
              <a:gd name="connsiteX60" fmla="*/ 1526987 w 4633054"/>
              <a:gd name="connsiteY60" fmla="*/ 1458848 h 2978555"/>
              <a:gd name="connsiteX61" fmla="*/ 1514108 w 4633054"/>
              <a:gd name="connsiteY61" fmla="*/ 1407333 h 2978555"/>
              <a:gd name="connsiteX62" fmla="*/ 1520548 w 4633054"/>
              <a:gd name="connsiteY62" fmla="*/ 1336499 h 2978555"/>
              <a:gd name="connsiteX63" fmla="*/ 1526987 w 4633054"/>
              <a:gd name="connsiteY63" fmla="*/ 1317181 h 2978555"/>
              <a:gd name="connsiteX64" fmla="*/ 1546306 w 4633054"/>
              <a:gd name="connsiteY64" fmla="*/ 1310741 h 2978555"/>
              <a:gd name="connsiteX65" fmla="*/ 1610700 w 4633054"/>
              <a:gd name="connsiteY65" fmla="*/ 1297862 h 2978555"/>
              <a:gd name="connsiteX66" fmla="*/ 1765247 w 4633054"/>
              <a:gd name="connsiteY66" fmla="*/ 1272105 h 2978555"/>
              <a:gd name="connsiteX67" fmla="*/ 1848959 w 4633054"/>
              <a:gd name="connsiteY67" fmla="*/ 1323620 h 2978555"/>
              <a:gd name="connsiteX68" fmla="*/ 1868277 w 4633054"/>
              <a:gd name="connsiteY68" fmla="*/ 1330059 h 2978555"/>
              <a:gd name="connsiteX69" fmla="*/ 2016384 w 4633054"/>
              <a:gd name="connsiteY69" fmla="*/ 1323620 h 2978555"/>
              <a:gd name="connsiteX70" fmla="*/ 2055021 w 4633054"/>
              <a:gd name="connsiteY70" fmla="*/ 1310741 h 2978555"/>
              <a:gd name="connsiteX71" fmla="*/ 2100097 w 4633054"/>
              <a:gd name="connsiteY71" fmla="*/ 1291423 h 2978555"/>
              <a:gd name="connsiteX72" fmla="*/ 2138734 w 4633054"/>
              <a:gd name="connsiteY72" fmla="*/ 1278544 h 2978555"/>
              <a:gd name="connsiteX73" fmla="*/ 2196689 w 4633054"/>
              <a:gd name="connsiteY73" fmla="*/ 1246347 h 2978555"/>
              <a:gd name="connsiteX74" fmla="*/ 2216007 w 4633054"/>
              <a:gd name="connsiteY74" fmla="*/ 1227029 h 2978555"/>
              <a:gd name="connsiteX75" fmla="*/ 2235325 w 4633054"/>
              <a:gd name="connsiteY75" fmla="*/ 1220589 h 2978555"/>
              <a:gd name="connsiteX76" fmla="*/ 2267522 w 4633054"/>
              <a:gd name="connsiteY76" fmla="*/ 1194831 h 2978555"/>
              <a:gd name="connsiteX77" fmla="*/ 2299720 w 4633054"/>
              <a:gd name="connsiteY77" fmla="*/ 1169074 h 2978555"/>
              <a:gd name="connsiteX78" fmla="*/ 2312599 w 4633054"/>
              <a:gd name="connsiteY78" fmla="*/ 1149755 h 2978555"/>
              <a:gd name="connsiteX79" fmla="*/ 2331917 w 4633054"/>
              <a:gd name="connsiteY79" fmla="*/ 1136876 h 2978555"/>
              <a:gd name="connsiteX80" fmla="*/ 2357675 w 4633054"/>
              <a:gd name="connsiteY80" fmla="*/ 1098240 h 2978555"/>
              <a:gd name="connsiteX81" fmla="*/ 2376993 w 4633054"/>
              <a:gd name="connsiteY81" fmla="*/ 1085361 h 2978555"/>
              <a:gd name="connsiteX82" fmla="*/ 2415630 w 4633054"/>
              <a:gd name="connsiteY82" fmla="*/ 1066043 h 2978555"/>
              <a:gd name="connsiteX83" fmla="*/ 2428508 w 4633054"/>
              <a:gd name="connsiteY83" fmla="*/ 1046724 h 2978555"/>
              <a:gd name="connsiteX84" fmla="*/ 2434948 w 4633054"/>
              <a:gd name="connsiteY84" fmla="*/ 969451 h 2978555"/>
              <a:gd name="connsiteX85" fmla="*/ 2441387 w 4633054"/>
              <a:gd name="connsiteY85" fmla="*/ 950133 h 2978555"/>
              <a:gd name="connsiteX86" fmla="*/ 2486463 w 4633054"/>
              <a:gd name="connsiteY86" fmla="*/ 956572 h 2978555"/>
              <a:gd name="connsiteX87" fmla="*/ 2563737 w 4633054"/>
              <a:gd name="connsiteY87" fmla="*/ 975890 h 2978555"/>
              <a:gd name="connsiteX88" fmla="*/ 2615252 w 4633054"/>
              <a:gd name="connsiteY88" fmla="*/ 930815 h 2978555"/>
              <a:gd name="connsiteX89" fmla="*/ 2686086 w 4633054"/>
              <a:gd name="connsiteY89" fmla="*/ 911496 h 2978555"/>
              <a:gd name="connsiteX90" fmla="*/ 2718284 w 4633054"/>
              <a:gd name="connsiteY90" fmla="*/ 898618 h 2978555"/>
              <a:gd name="connsiteX91" fmla="*/ 2756920 w 4633054"/>
              <a:gd name="connsiteY91" fmla="*/ 866420 h 2978555"/>
              <a:gd name="connsiteX92" fmla="*/ 2847072 w 4633054"/>
              <a:gd name="connsiteY92" fmla="*/ 859981 h 2978555"/>
              <a:gd name="connsiteX93" fmla="*/ 2943663 w 4633054"/>
              <a:gd name="connsiteY93" fmla="*/ 872859 h 2978555"/>
              <a:gd name="connsiteX94" fmla="*/ 2962982 w 4633054"/>
              <a:gd name="connsiteY94" fmla="*/ 859981 h 2978555"/>
              <a:gd name="connsiteX95" fmla="*/ 2982300 w 4633054"/>
              <a:gd name="connsiteY95" fmla="*/ 853541 h 2978555"/>
              <a:gd name="connsiteX96" fmla="*/ 3020937 w 4633054"/>
              <a:gd name="connsiteY96" fmla="*/ 834223 h 2978555"/>
              <a:gd name="connsiteX97" fmla="*/ 3059573 w 4633054"/>
              <a:gd name="connsiteY97" fmla="*/ 814905 h 2978555"/>
              <a:gd name="connsiteX98" fmla="*/ 3078891 w 4633054"/>
              <a:gd name="connsiteY98" fmla="*/ 802026 h 2978555"/>
              <a:gd name="connsiteX99" fmla="*/ 3098210 w 4633054"/>
              <a:gd name="connsiteY99" fmla="*/ 795586 h 2978555"/>
              <a:gd name="connsiteX100" fmla="*/ 3136846 w 4633054"/>
              <a:gd name="connsiteY100" fmla="*/ 763389 h 2978555"/>
              <a:gd name="connsiteX101" fmla="*/ 3175483 w 4633054"/>
              <a:gd name="connsiteY101" fmla="*/ 744071 h 2978555"/>
              <a:gd name="connsiteX102" fmla="*/ 3194801 w 4633054"/>
              <a:gd name="connsiteY102" fmla="*/ 731192 h 2978555"/>
              <a:gd name="connsiteX103" fmla="*/ 3233438 w 4633054"/>
              <a:gd name="connsiteY103" fmla="*/ 718313 h 2978555"/>
              <a:gd name="connsiteX104" fmla="*/ 3246317 w 4633054"/>
              <a:gd name="connsiteY104" fmla="*/ 698995 h 2978555"/>
              <a:gd name="connsiteX105" fmla="*/ 3317151 w 4633054"/>
              <a:gd name="connsiteY105" fmla="*/ 673237 h 2978555"/>
              <a:gd name="connsiteX106" fmla="*/ 3330030 w 4633054"/>
              <a:gd name="connsiteY106" fmla="*/ 634600 h 2978555"/>
              <a:gd name="connsiteX107" fmla="*/ 3336469 w 4633054"/>
              <a:gd name="connsiteY107" fmla="*/ 608843 h 2978555"/>
              <a:gd name="connsiteX108" fmla="*/ 3349348 w 4633054"/>
              <a:gd name="connsiteY108" fmla="*/ 570206 h 2978555"/>
              <a:gd name="connsiteX109" fmla="*/ 3330030 w 4633054"/>
              <a:gd name="connsiteY109" fmla="*/ 454296 h 2978555"/>
              <a:gd name="connsiteX110" fmla="*/ 3317151 w 4633054"/>
              <a:gd name="connsiteY110" fmla="*/ 434978 h 2978555"/>
              <a:gd name="connsiteX111" fmla="*/ 3323590 w 4633054"/>
              <a:gd name="connsiteY111" fmla="*/ 389902 h 2978555"/>
              <a:gd name="connsiteX112" fmla="*/ 3330030 w 4633054"/>
              <a:gd name="connsiteY112" fmla="*/ 370583 h 2978555"/>
              <a:gd name="connsiteX113" fmla="*/ 3368666 w 4633054"/>
              <a:gd name="connsiteY113" fmla="*/ 357705 h 2978555"/>
              <a:gd name="connsiteX114" fmla="*/ 3407303 w 4633054"/>
              <a:gd name="connsiteY114" fmla="*/ 331947 h 2978555"/>
              <a:gd name="connsiteX115" fmla="*/ 3426621 w 4633054"/>
              <a:gd name="connsiteY115" fmla="*/ 312629 h 2978555"/>
              <a:gd name="connsiteX116" fmla="*/ 3465258 w 4633054"/>
              <a:gd name="connsiteY116" fmla="*/ 306189 h 2978555"/>
              <a:gd name="connsiteX117" fmla="*/ 3484576 w 4633054"/>
              <a:gd name="connsiteY117" fmla="*/ 293310 h 2978555"/>
              <a:gd name="connsiteX118" fmla="*/ 3510334 w 4633054"/>
              <a:gd name="connsiteY118" fmla="*/ 286871 h 2978555"/>
              <a:gd name="connsiteX119" fmla="*/ 3529652 w 4633054"/>
              <a:gd name="connsiteY119" fmla="*/ 280431 h 2978555"/>
              <a:gd name="connsiteX120" fmla="*/ 3555410 w 4633054"/>
              <a:gd name="connsiteY120" fmla="*/ 267552 h 2978555"/>
              <a:gd name="connsiteX121" fmla="*/ 3581168 w 4633054"/>
              <a:gd name="connsiteY121" fmla="*/ 261113 h 2978555"/>
              <a:gd name="connsiteX122" fmla="*/ 3568289 w 4633054"/>
              <a:gd name="connsiteY122" fmla="*/ 235356 h 2978555"/>
              <a:gd name="connsiteX123" fmla="*/ 3606925 w 4633054"/>
              <a:gd name="connsiteY123" fmla="*/ 203159 h 2978555"/>
              <a:gd name="connsiteX124" fmla="*/ 3594048 w 4633054"/>
              <a:gd name="connsiteY124" fmla="*/ 158083 h 2978555"/>
              <a:gd name="connsiteX125" fmla="*/ 3652001 w 4633054"/>
              <a:gd name="connsiteY125" fmla="*/ 145204 h 2978555"/>
              <a:gd name="connsiteX126" fmla="*/ 3716396 w 4633054"/>
              <a:gd name="connsiteY126" fmla="*/ 177400 h 2978555"/>
              <a:gd name="connsiteX127" fmla="*/ 3793669 w 4633054"/>
              <a:gd name="connsiteY127" fmla="*/ 170961 h 2978555"/>
              <a:gd name="connsiteX128" fmla="*/ 3832306 w 4633054"/>
              <a:gd name="connsiteY128" fmla="*/ 164521 h 2978555"/>
              <a:gd name="connsiteX129" fmla="*/ 3851624 w 4633054"/>
              <a:gd name="connsiteY129" fmla="*/ 158082 h 2978555"/>
              <a:gd name="connsiteX130" fmla="*/ 3883821 w 4633054"/>
              <a:gd name="connsiteY130" fmla="*/ 151643 h 2978555"/>
              <a:gd name="connsiteX131" fmla="*/ 3928897 w 4633054"/>
              <a:gd name="connsiteY131" fmla="*/ 145203 h 2978555"/>
              <a:gd name="connsiteX132" fmla="*/ 3954655 w 4633054"/>
              <a:gd name="connsiteY132" fmla="*/ 138764 h 2978555"/>
              <a:gd name="connsiteX133" fmla="*/ 3993291 w 4633054"/>
              <a:gd name="connsiteY133" fmla="*/ 132324 h 2978555"/>
              <a:gd name="connsiteX134" fmla="*/ 4012610 w 4633054"/>
              <a:gd name="connsiteY134" fmla="*/ 125885 h 2978555"/>
              <a:gd name="connsiteX135" fmla="*/ 4064125 w 4633054"/>
              <a:gd name="connsiteY135" fmla="*/ 113006 h 2978555"/>
              <a:gd name="connsiteX136" fmla="*/ 4089883 w 4633054"/>
              <a:gd name="connsiteY136" fmla="*/ 106567 h 2978555"/>
              <a:gd name="connsiteX137" fmla="*/ 4109201 w 4633054"/>
              <a:gd name="connsiteY137" fmla="*/ 100127 h 2978555"/>
              <a:gd name="connsiteX138" fmla="*/ 4180035 w 4633054"/>
              <a:gd name="connsiteY138" fmla="*/ 87248 h 2978555"/>
              <a:gd name="connsiteX139" fmla="*/ 4199353 w 4633054"/>
              <a:gd name="connsiteY139" fmla="*/ 80809 h 2978555"/>
              <a:gd name="connsiteX140" fmla="*/ 4225111 w 4633054"/>
              <a:gd name="connsiteY140" fmla="*/ 74369 h 2978555"/>
              <a:gd name="connsiteX141" fmla="*/ 4315263 w 4633054"/>
              <a:gd name="connsiteY141" fmla="*/ 61490 h 2978555"/>
              <a:gd name="connsiteX142" fmla="*/ 4341021 w 4633054"/>
              <a:gd name="connsiteY142" fmla="*/ 55051 h 2978555"/>
              <a:gd name="connsiteX143" fmla="*/ 4360339 w 4633054"/>
              <a:gd name="connsiteY143" fmla="*/ 48612 h 2978555"/>
              <a:gd name="connsiteX144" fmla="*/ 4424734 w 4633054"/>
              <a:gd name="connsiteY144" fmla="*/ 35733 h 2978555"/>
              <a:gd name="connsiteX145" fmla="*/ 4444052 w 4633054"/>
              <a:gd name="connsiteY145" fmla="*/ 29293 h 2978555"/>
              <a:gd name="connsiteX146" fmla="*/ 4521325 w 4633054"/>
              <a:gd name="connsiteY146" fmla="*/ 16414 h 2978555"/>
              <a:gd name="connsiteX147" fmla="*/ 4630796 w 4633054"/>
              <a:gd name="connsiteY147" fmla="*/ 3536 h 2978555"/>
              <a:gd name="connsiteX148" fmla="*/ 4611477 w 4633054"/>
              <a:gd name="connsiteY148" fmla="*/ 22854 h 2978555"/>
              <a:gd name="connsiteX149" fmla="*/ 4521325 w 4633054"/>
              <a:gd name="connsiteY149" fmla="*/ 55051 h 2978555"/>
              <a:gd name="connsiteX150" fmla="*/ 4482689 w 4633054"/>
              <a:gd name="connsiteY150" fmla="*/ 67930 h 2978555"/>
              <a:gd name="connsiteX151" fmla="*/ 4463370 w 4633054"/>
              <a:gd name="connsiteY151" fmla="*/ 74369 h 2978555"/>
              <a:gd name="connsiteX152" fmla="*/ 4431173 w 4633054"/>
              <a:gd name="connsiteY152" fmla="*/ 80809 h 2978555"/>
              <a:gd name="connsiteX153" fmla="*/ 4392537 w 4633054"/>
              <a:gd name="connsiteY153" fmla="*/ 93688 h 2978555"/>
              <a:gd name="connsiteX154" fmla="*/ 4373218 w 4633054"/>
              <a:gd name="connsiteY154" fmla="*/ 100127 h 2978555"/>
              <a:gd name="connsiteX155" fmla="*/ 4308824 w 4633054"/>
              <a:gd name="connsiteY155" fmla="*/ 113006 h 2978555"/>
              <a:gd name="connsiteX156" fmla="*/ 4295945 w 4633054"/>
              <a:gd name="connsiteY156" fmla="*/ 132324 h 2978555"/>
              <a:gd name="connsiteX157" fmla="*/ 4289506 w 4633054"/>
              <a:gd name="connsiteY157" fmla="*/ 158082 h 2978555"/>
              <a:gd name="connsiteX158" fmla="*/ 4295945 w 4633054"/>
              <a:gd name="connsiteY158" fmla="*/ 396341 h 2978555"/>
              <a:gd name="connsiteX159" fmla="*/ 4289506 w 4633054"/>
              <a:gd name="connsiteY159" fmla="*/ 589524 h 2978555"/>
              <a:gd name="connsiteX160" fmla="*/ 4270187 w 4633054"/>
              <a:gd name="connsiteY160" fmla="*/ 602403 h 2978555"/>
              <a:gd name="connsiteX161" fmla="*/ 4186475 w 4633054"/>
              <a:gd name="connsiteY161" fmla="*/ 608843 h 2978555"/>
              <a:gd name="connsiteX162" fmla="*/ 4147838 w 4633054"/>
              <a:gd name="connsiteY162" fmla="*/ 621721 h 2978555"/>
              <a:gd name="connsiteX163" fmla="*/ 4128520 w 4633054"/>
              <a:gd name="connsiteY163" fmla="*/ 628161 h 2978555"/>
              <a:gd name="connsiteX164" fmla="*/ 4109201 w 4633054"/>
              <a:gd name="connsiteY164" fmla="*/ 641040 h 2978555"/>
              <a:gd name="connsiteX165" fmla="*/ 4077004 w 4633054"/>
              <a:gd name="connsiteY165" fmla="*/ 673237 h 2978555"/>
              <a:gd name="connsiteX166" fmla="*/ 4064125 w 4633054"/>
              <a:gd name="connsiteY166" fmla="*/ 692555 h 2978555"/>
              <a:gd name="connsiteX167" fmla="*/ 4025489 w 4633054"/>
              <a:gd name="connsiteY167" fmla="*/ 718313 h 2978555"/>
              <a:gd name="connsiteX168" fmla="*/ 3993291 w 4633054"/>
              <a:gd name="connsiteY168" fmla="*/ 744071 h 2978555"/>
              <a:gd name="connsiteX169" fmla="*/ 3973973 w 4633054"/>
              <a:gd name="connsiteY169" fmla="*/ 756950 h 2978555"/>
              <a:gd name="connsiteX170" fmla="*/ 3870942 w 4633054"/>
              <a:gd name="connsiteY170" fmla="*/ 776268 h 2978555"/>
              <a:gd name="connsiteX171" fmla="*/ 3832306 w 4633054"/>
              <a:gd name="connsiteY171" fmla="*/ 802026 h 2978555"/>
              <a:gd name="connsiteX172" fmla="*/ 3812987 w 4633054"/>
              <a:gd name="connsiteY172" fmla="*/ 814905 h 2978555"/>
              <a:gd name="connsiteX173" fmla="*/ 3780790 w 4633054"/>
              <a:gd name="connsiteY173" fmla="*/ 847102 h 2978555"/>
              <a:gd name="connsiteX174" fmla="*/ 3755032 w 4633054"/>
              <a:gd name="connsiteY174" fmla="*/ 872859 h 2978555"/>
              <a:gd name="connsiteX175" fmla="*/ 3729275 w 4633054"/>
              <a:gd name="connsiteY175" fmla="*/ 885738 h 2978555"/>
              <a:gd name="connsiteX176" fmla="*/ 3709956 w 4633054"/>
              <a:gd name="connsiteY176" fmla="*/ 898617 h 2978555"/>
              <a:gd name="connsiteX177" fmla="*/ 3671320 w 4633054"/>
              <a:gd name="connsiteY177" fmla="*/ 911496 h 2978555"/>
              <a:gd name="connsiteX178" fmla="*/ 3632683 w 4633054"/>
              <a:gd name="connsiteY178" fmla="*/ 924375 h 2978555"/>
              <a:gd name="connsiteX179" fmla="*/ 3594046 w 4633054"/>
              <a:gd name="connsiteY179" fmla="*/ 937254 h 2978555"/>
              <a:gd name="connsiteX180" fmla="*/ 3555410 w 4633054"/>
              <a:gd name="connsiteY180" fmla="*/ 963012 h 2978555"/>
              <a:gd name="connsiteX181" fmla="*/ 3542531 w 4633054"/>
              <a:gd name="connsiteY181" fmla="*/ 982330 h 2978555"/>
              <a:gd name="connsiteX182" fmla="*/ 3523213 w 4633054"/>
              <a:gd name="connsiteY182" fmla="*/ 988769 h 2978555"/>
              <a:gd name="connsiteX183" fmla="*/ 3503894 w 4633054"/>
              <a:gd name="connsiteY183" fmla="*/ 1001648 h 2978555"/>
              <a:gd name="connsiteX184" fmla="*/ 3465258 w 4633054"/>
              <a:gd name="connsiteY184" fmla="*/ 1014527 h 2978555"/>
              <a:gd name="connsiteX185" fmla="*/ 3407303 w 4633054"/>
              <a:gd name="connsiteY185" fmla="*/ 1033845 h 2978555"/>
              <a:gd name="connsiteX186" fmla="*/ 3387984 w 4633054"/>
              <a:gd name="connsiteY186" fmla="*/ 1040285 h 2978555"/>
              <a:gd name="connsiteX187" fmla="*/ 3355787 w 4633054"/>
              <a:gd name="connsiteY187" fmla="*/ 1046724 h 2978555"/>
              <a:gd name="connsiteX188" fmla="*/ 3317151 w 4633054"/>
              <a:gd name="connsiteY188" fmla="*/ 1072482 h 2978555"/>
              <a:gd name="connsiteX189" fmla="*/ 3297832 w 4633054"/>
              <a:gd name="connsiteY189" fmla="*/ 1085361 h 2978555"/>
              <a:gd name="connsiteX190" fmla="*/ 3252756 w 4633054"/>
              <a:gd name="connsiteY190" fmla="*/ 1104679 h 2978555"/>
              <a:gd name="connsiteX191" fmla="*/ 3214120 w 4633054"/>
              <a:gd name="connsiteY191" fmla="*/ 1136876 h 2978555"/>
              <a:gd name="connsiteX192" fmla="*/ 3194801 w 4633054"/>
              <a:gd name="connsiteY192" fmla="*/ 1149755 h 2978555"/>
              <a:gd name="connsiteX193" fmla="*/ 3162604 w 4633054"/>
              <a:gd name="connsiteY193" fmla="*/ 1214150 h 2978555"/>
              <a:gd name="connsiteX194" fmla="*/ 3149725 w 4633054"/>
              <a:gd name="connsiteY194" fmla="*/ 1239907 h 2978555"/>
              <a:gd name="connsiteX195" fmla="*/ 3136846 w 4633054"/>
              <a:gd name="connsiteY195" fmla="*/ 1278544 h 2978555"/>
              <a:gd name="connsiteX196" fmla="*/ 3123968 w 4633054"/>
              <a:gd name="connsiteY196" fmla="*/ 1297862 h 2978555"/>
              <a:gd name="connsiteX197" fmla="*/ 3117528 w 4633054"/>
              <a:gd name="connsiteY197" fmla="*/ 1317181 h 2978555"/>
              <a:gd name="connsiteX198" fmla="*/ 3091770 w 4633054"/>
              <a:gd name="connsiteY198" fmla="*/ 1362257 h 2978555"/>
              <a:gd name="connsiteX199" fmla="*/ 3033815 w 4633054"/>
              <a:gd name="connsiteY199" fmla="*/ 1394454 h 2978555"/>
              <a:gd name="connsiteX200" fmla="*/ 3008058 w 4633054"/>
              <a:gd name="connsiteY200" fmla="*/ 1407333 h 2978555"/>
              <a:gd name="connsiteX201" fmla="*/ 2969421 w 4633054"/>
              <a:gd name="connsiteY201" fmla="*/ 1420212 h 2978555"/>
              <a:gd name="connsiteX202" fmla="*/ 2930784 w 4633054"/>
              <a:gd name="connsiteY202" fmla="*/ 1445969 h 2978555"/>
              <a:gd name="connsiteX203" fmla="*/ 2911466 w 4633054"/>
              <a:gd name="connsiteY203" fmla="*/ 1458848 h 2978555"/>
              <a:gd name="connsiteX204" fmla="*/ 2892148 w 4633054"/>
              <a:gd name="connsiteY204" fmla="*/ 1465288 h 2978555"/>
              <a:gd name="connsiteX205" fmla="*/ 2834193 w 4633054"/>
              <a:gd name="connsiteY205" fmla="*/ 1497485 h 2978555"/>
              <a:gd name="connsiteX206" fmla="*/ 2756920 w 4633054"/>
              <a:gd name="connsiteY206" fmla="*/ 1503924 h 2978555"/>
              <a:gd name="connsiteX207" fmla="*/ 2724722 w 4633054"/>
              <a:gd name="connsiteY207" fmla="*/ 1510364 h 2978555"/>
              <a:gd name="connsiteX208" fmla="*/ 2705404 w 4633054"/>
              <a:gd name="connsiteY208" fmla="*/ 1516803 h 2978555"/>
              <a:gd name="connsiteX209" fmla="*/ 2653889 w 4633054"/>
              <a:gd name="connsiteY209" fmla="*/ 1523243 h 2978555"/>
              <a:gd name="connsiteX210" fmla="*/ 2628131 w 4633054"/>
              <a:gd name="connsiteY210" fmla="*/ 1529682 h 2978555"/>
              <a:gd name="connsiteX211" fmla="*/ 2557297 w 4633054"/>
              <a:gd name="connsiteY211" fmla="*/ 1542561 h 2978555"/>
              <a:gd name="connsiteX212" fmla="*/ 2512221 w 4633054"/>
              <a:gd name="connsiteY212" fmla="*/ 1555440 h 2978555"/>
              <a:gd name="connsiteX213" fmla="*/ 2486463 w 4633054"/>
              <a:gd name="connsiteY213" fmla="*/ 1561879 h 2978555"/>
              <a:gd name="connsiteX214" fmla="*/ 2447827 w 4633054"/>
              <a:gd name="connsiteY214" fmla="*/ 1581198 h 2978555"/>
              <a:gd name="connsiteX215" fmla="*/ 2428508 w 4633054"/>
              <a:gd name="connsiteY215" fmla="*/ 1587637 h 2978555"/>
              <a:gd name="connsiteX216" fmla="*/ 2389872 w 4633054"/>
              <a:gd name="connsiteY216" fmla="*/ 1613395 h 2978555"/>
              <a:gd name="connsiteX217" fmla="*/ 2370553 w 4633054"/>
              <a:gd name="connsiteY217" fmla="*/ 1632713 h 2978555"/>
              <a:gd name="connsiteX218" fmla="*/ 2351235 w 4633054"/>
              <a:gd name="connsiteY218" fmla="*/ 1645592 h 2978555"/>
              <a:gd name="connsiteX219" fmla="*/ 2299720 w 4633054"/>
              <a:gd name="connsiteY219" fmla="*/ 1703547 h 2978555"/>
              <a:gd name="connsiteX220" fmla="*/ 2312599 w 4633054"/>
              <a:gd name="connsiteY220" fmla="*/ 1755062 h 2978555"/>
              <a:gd name="connsiteX221" fmla="*/ 2325477 w 4633054"/>
              <a:gd name="connsiteY221" fmla="*/ 1774381 h 2978555"/>
              <a:gd name="connsiteX222" fmla="*/ 2338356 w 4633054"/>
              <a:gd name="connsiteY222" fmla="*/ 1813017 h 2978555"/>
              <a:gd name="connsiteX223" fmla="*/ 2351235 w 4633054"/>
              <a:gd name="connsiteY223" fmla="*/ 1832336 h 2978555"/>
              <a:gd name="connsiteX224" fmla="*/ 2376993 w 4633054"/>
              <a:gd name="connsiteY224" fmla="*/ 1890290 h 2978555"/>
              <a:gd name="connsiteX225" fmla="*/ 2402751 w 4633054"/>
              <a:gd name="connsiteY225" fmla="*/ 1948245 h 2978555"/>
              <a:gd name="connsiteX226" fmla="*/ 2409190 w 4633054"/>
              <a:gd name="connsiteY226" fmla="*/ 1967564 h 2978555"/>
              <a:gd name="connsiteX227" fmla="*/ 2286841 w 4633054"/>
              <a:gd name="connsiteY227" fmla="*/ 1954685 h 2978555"/>
              <a:gd name="connsiteX228" fmla="*/ 2235325 w 4633054"/>
              <a:gd name="connsiteY228" fmla="*/ 1941806 h 2978555"/>
              <a:gd name="connsiteX229" fmla="*/ 2170931 w 4633054"/>
              <a:gd name="connsiteY229" fmla="*/ 1948245 h 2978555"/>
              <a:gd name="connsiteX230" fmla="*/ 2151613 w 4633054"/>
              <a:gd name="connsiteY230" fmla="*/ 1961124 h 2978555"/>
              <a:gd name="connsiteX231" fmla="*/ 2170931 w 4633054"/>
              <a:gd name="connsiteY231" fmla="*/ 1999761 h 2978555"/>
              <a:gd name="connsiteX232" fmla="*/ 2158052 w 4633054"/>
              <a:gd name="connsiteY232" fmla="*/ 2057716 h 2978555"/>
              <a:gd name="connsiteX233" fmla="*/ 2145173 w 4633054"/>
              <a:gd name="connsiteY233" fmla="*/ 2089913 h 2978555"/>
              <a:gd name="connsiteX234" fmla="*/ 2132294 w 4633054"/>
              <a:gd name="connsiteY234" fmla="*/ 2154307 h 2978555"/>
              <a:gd name="connsiteX235" fmla="*/ 2119415 w 4633054"/>
              <a:gd name="connsiteY235" fmla="*/ 2199383 h 2978555"/>
              <a:gd name="connsiteX236" fmla="*/ 2106537 w 4633054"/>
              <a:gd name="connsiteY236" fmla="*/ 2225141 h 2978555"/>
              <a:gd name="connsiteX237" fmla="*/ 2080779 w 4633054"/>
              <a:gd name="connsiteY237" fmla="*/ 2283096 h 2978555"/>
              <a:gd name="connsiteX238" fmla="*/ 2074339 w 4633054"/>
              <a:gd name="connsiteY238" fmla="*/ 2321733 h 2978555"/>
              <a:gd name="connsiteX239" fmla="*/ 2061460 w 4633054"/>
              <a:gd name="connsiteY239" fmla="*/ 2366809 h 2978555"/>
              <a:gd name="connsiteX240" fmla="*/ 2048582 w 4633054"/>
              <a:gd name="connsiteY240" fmla="*/ 2411885 h 2978555"/>
              <a:gd name="connsiteX241" fmla="*/ 2022824 w 4633054"/>
              <a:gd name="connsiteY241" fmla="*/ 2450521 h 2978555"/>
              <a:gd name="connsiteX242" fmla="*/ 2003506 w 4633054"/>
              <a:gd name="connsiteY242" fmla="*/ 2456961 h 2978555"/>
              <a:gd name="connsiteX243" fmla="*/ 1971308 w 4633054"/>
              <a:gd name="connsiteY243" fmla="*/ 2495598 h 2978555"/>
              <a:gd name="connsiteX244" fmla="*/ 1951990 w 4633054"/>
              <a:gd name="connsiteY244" fmla="*/ 2514916 h 2978555"/>
              <a:gd name="connsiteX245" fmla="*/ 1913353 w 4633054"/>
              <a:gd name="connsiteY245" fmla="*/ 2553552 h 2978555"/>
              <a:gd name="connsiteX246" fmla="*/ 1861838 w 4633054"/>
              <a:gd name="connsiteY246" fmla="*/ 2611507 h 2978555"/>
              <a:gd name="connsiteX247" fmla="*/ 1842520 w 4633054"/>
              <a:gd name="connsiteY247" fmla="*/ 2624386 h 2978555"/>
              <a:gd name="connsiteX248" fmla="*/ 1803883 w 4633054"/>
              <a:gd name="connsiteY248" fmla="*/ 2663023 h 2978555"/>
              <a:gd name="connsiteX249" fmla="*/ 1784565 w 4633054"/>
              <a:gd name="connsiteY249" fmla="*/ 2682341 h 2978555"/>
              <a:gd name="connsiteX250" fmla="*/ 1733049 w 4633054"/>
              <a:gd name="connsiteY250" fmla="*/ 2720978 h 2978555"/>
              <a:gd name="connsiteX251" fmla="*/ 1713731 w 4633054"/>
              <a:gd name="connsiteY251" fmla="*/ 2733857 h 2978555"/>
              <a:gd name="connsiteX252" fmla="*/ 1687973 w 4633054"/>
              <a:gd name="connsiteY252" fmla="*/ 2759614 h 2978555"/>
              <a:gd name="connsiteX253" fmla="*/ 1668655 w 4633054"/>
              <a:gd name="connsiteY253" fmla="*/ 2772493 h 2978555"/>
              <a:gd name="connsiteX254" fmla="*/ 1636458 w 4633054"/>
              <a:gd name="connsiteY254" fmla="*/ 2817569 h 2978555"/>
              <a:gd name="connsiteX255" fmla="*/ 1597821 w 4633054"/>
              <a:gd name="connsiteY255" fmla="*/ 2856206 h 2978555"/>
              <a:gd name="connsiteX256" fmla="*/ 1578503 w 4633054"/>
              <a:gd name="connsiteY256" fmla="*/ 2875524 h 2978555"/>
              <a:gd name="connsiteX257" fmla="*/ 1552745 w 4633054"/>
              <a:gd name="connsiteY257" fmla="*/ 2907721 h 2978555"/>
              <a:gd name="connsiteX258" fmla="*/ 1526987 w 4633054"/>
              <a:gd name="connsiteY258" fmla="*/ 2939919 h 2978555"/>
              <a:gd name="connsiteX259" fmla="*/ 1514108 w 4633054"/>
              <a:gd name="connsiteY259" fmla="*/ 2959237 h 2978555"/>
              <a:gd name="connsiteX260" fmla="*/ 1494790 w 4633054"/>
              <a:gd name="connsiteY260" fmla="*/ 2965676 h 2978555"/>
              <a:gd name="connsiteX261" fmla="*/ 1475472 w 4633054"/>
              <a:gd name="connsiteY261" fmla="*/ 2978555 h 2978555"/>
              <a:gd name="connsiteX262" fmla="*/ 1449714 w 4633054"/>
              <a:gd name="connsiteY262" fmla="*/ 2972116 h 2978555"/>
              <a:gd name="connsiteX263" fmla="*/ 1398199 w 4633054"/>
              <a:gd name="connsiteY263" fmla="*/ 2939919 h 2978555"/>
              <a:gd name="connsiteX264" fmla="*/ 1359562 w 4633054"/>
              <a:gd name="connsiteY264" fmla="*/ 2927040 h 2978555"/>
              <a:gd name="connsiteX265" fmla="*/ 1320925 w 4633054"/>
              <a:gd name="connsiteY265" fmla="*/ 2914161 h 2978555"/>
              <a:gd name="connsiteX266" fmla="*/ 1295168 w 4633054"/>
              <a:gd name="connsiteY266" fmla="*/ 2907721 h 2978555"/>
              <a:gd name="connsiteX267" fmla="*/ 1237213 w 4633054"/>
              <a:gd name="connsiteY267" fmla="*/ 2901282 h 2978555"/>
              <a:gd name="connsiteX268" fmla="*/ 1217894 w 4633054"/>
              <a:gd name="connsiteY268" fmla="*/ 2894843 h 2978555"/>
              <a:gd name="connsiteX269" fmla="*/ 1127742 w 4633054"/>
              <a:gd name="connsiteY269" fmla="*/ 2881964 h 2978555"/>
              <a:gd name="connsiteX270" fmla="*/ 1095545 w 4633054"/>
              <a:gd name="connsiteY270" fmla="*/ 2875524 h 2978555"/>
              <a:gd name="connsiteX271" fmla="*/ 1056908 w 4633054"/>
              <a:gd name="connsiteY271" fmla="*/ 2862645 h 2978555"/>
              <a:gd name="connsiteX272" fmla="*/ 1037590 w 4633054"/>
              <a:gd name="connsiteY272" fmla="*/ 2856206 h 2978555"/>
              <a:gd name="connsiteX273" fmla="*/ 992514 w 4633054"/>
              <a:gd name="connsiteY273" fmla="*/ 2843327 h 2978555"/>
              <a:gd name="connsiteX274" fmla="*/ 940999 w 4633054"/>
              <a:gd name="connsiteY274" fmla="*/ 2824009 h 2978555"/>
              <a:gd name="connsiteX275" fmla="*/ 902362 w 4633054"/>
              <a:gd name="connsiteY275" fmla="*/ 2804690 h 2978555"/>
              <a:gd name="connsiteX276" fmla="*/ 883044 w 4633054"/>
              <a:gd name="connsiteY276" fmla="*/ 2791812 h 2978555"/>
              <a:gd name="connsiteX277" fmla="*/ 850846 w 4633054"/>
              <a:gd name="connsiteY277" fmla="*/ 2785372 h 2978555"/>
              <a:gd name="connsiteX278" fmla="*/ 799331 w 4633054"/>
              <a:gd name="connsiteY278" fmla="*/ 2766054 h 2978555"/>
              <a:gd name="connsiteX279" fmla="*/ 722058 w 4633054"/>
              <a:gd name="connsiteY279" fmla="*/ 2746736 h 2978555"/>
              <a:gd name="connsiteX280" fmla="*/ 676982 w 4633054"/>
              <a:gd name="connsiteY280" fmla="*/ 2733857 h 2978555"/>
              <a:gd name="connsiteX281" fmla="*/ 631906 w 4633054"/>
              <a:gd name="connsiteY281" fmla="*/ 2727417 h 2978555"/>
              <a:gd name="connsiteX282" fmla="*/ 593269 w 4633054"/>
              <a:gd name="connsiteY282" fmla="*/ 2720978 h 2978555"/>
              <a:gd name="connsiteX283" fmla="*/ 612587 w 4633054"/>
              <a:gd name="connsiteY283" fmla="*/ 2720978 h 297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4633054" h="2978555">
                <a:moveTo>
                  <a:pt x="612587" y="2720978"/>
                </a:moveTo>
                <a:cubicBezTo>
                  <a:pt x="607221" y="2718831"/>
                  <a:pt x="572208" y="2714285"/>
                  <a:pt x="561072" y="2708099"/>
                </a:cubicBezTo>
                <a:cubicBezTo>
                  <a:pt x="494646" y="2671196"/>
                  <a:pt x="546829" y="2690472"/>
                  <a:pt x="503117" y="2675902"/>
                </a:cubicBezTo>
                <a:cubicBezTo>
                  <a:pt x="451598" y="2641555"/>
                  <a:pt x="513853" y="2686637"/>
                  <a:pt x="470920" y="2643705"/>
                </a:cubicBezTo>
                <a:cubicBezTo>
                  <a:pt x="465447" y="2638232"/>
                  <a:pt x="458041" y="2635119"/>
                  <a:pt x="451601" y="2630826"/>
                </a:cubicBezTo>
                <a:cubicBezTo>
                  <a:pt x="447308" y="2624386"/>
                  <a:pt x="444195" y="2616980"/>
                  <a:pt x="438722" y="2611507"/>
                </a:cubicBezTo>
                <a:cubicBezTo>
                  <a:pt x="433250" y="2606035"/>
                  <a:pt x="424500" y="2604453"/>
                  <a:pt x="419404" y="2598629"/>
                </a:cubicBezTo>
                <a:cubicBezTo>
                  <a:pt x="366813" y="2538526"/>
                  <a:pt x="417795" y="2576092"/>
                  <a:pt x="374328" y="2547113"/>
                </a:cubicBezTo>
                <a:cubicBezTo>
                  <a:pt x="365742" y="2534234"/>
                  <a:pt x="353465" y="2523160"/>
                  <a:pt x="348570" y="2508476"/>
                </a:cubicBezTo>
                <a:cubicBezTo>
                  <a:pt x="339684" y="2481816"/>
                  <a:pt x="345896" y="2494806"/>
                  <a:pt x="329252" y="2469840"/>
                </a:cubicBezTo>
                <a:lnTo>
                  <a:pt x="309934" y="2411885"/>
                </a:lnTo>
                <a:cubicBezTo>
                  <a:pt x="307787" y="2405446"/>
                  <a:pt x="309142" y="2396332"/>
                  <a:pt x="303494" y="2392567"/>
                </a:cubicBezTo>
                <a:cubicBezTo>
                  <a:pt x="255526" y="2360587"/>
                  <a:pt x="314445" y="2401692"/>
                  <a:pt x="264858" y="2360369"/>
                </a:cubicBezTo>
                <a:cubicBezTo>
                  <a:pt x="258912" y="2355414"/>
                  <a:pt x="251979" y="2351783"/>
                  <a:pt x="245539" y="2347490"/>
                </a:cubicBezTo>
                <a:cubicBezTo>
                  <a:pt x="225129" y="2316876"/>
                  <a:pt x="235108" y="2335516"/>
                  <a:pt x="219782" y="2289536"/>
                </a:cubicBezTo>
                <a:lnTo>
                  <a:pt x="213342" y="2270217"/>
                </a:lnTo>
                <a:cubicBezTo>
                  <a:pt x="215489" y="2244459"/>
                  <a:pt x="215533" y="2218439"/>
                  <a:pt x="219782" y="2192944"/>
                </a:cubicBezTo>
                <a:cubicBezTo>
                  <a:pt x="223292" y="2171883"/>
                  <a:pt x="231865" y="2151397"/>
                  <a:pt x="245539" y="2134989"/>
                </a:cubicBezTo>
                <a:cubicBezTo>
                  <a:pt x="251369" y="2127993"/>
                  <a:pt x="258418" y="2122110"/>
                  <a:pt x="264858" y="2115671"/>
                </a:cubicBezTo>
                <a:cubicBezTo>
                  <a:pt x="279923" y="2070475"/>
                  <a:pt x="284907" y="2073516"/>
                  <a:pt x="271297" y="2019079"/>
                </a:cubicBezTo>
                <a:cubicBezTo>
                  <a:pt x="269420" y="2011571"/>
                  <a:pt x="264461" y="2004596"/>
                  <a:pt x="258418" y="1999761"/>
                </a:cubicBezTo>
                <a:cubicBezTo>
                  <a:pt x="253118" y="1995521"/>
                  <a:pt x="245539" y="1995468"/>
                  <a:pt x="239100" y="1993321"/>
                </a:cubicBezTo>
                <a:cubicBezTo>
                  <a:pt x="232661" y="1986882"/>
                  <a:pt x="226970" y="1979594"/>
                  <a:pt x="219782" y="1974003"/>
                </a:cubicBezTo>
                <a:cubicBezTo>
                  <a:pt x="207564" y="1964500"/>
                  <a:pt x="192090" y="1959190"/>
                  <a:pt x="181145" y="1948245"/>
                </a:cubicBezTo>
                <a:cubicBezTo>
                  <a:pt x="168266" y="1935366"/>
                  <a:pt x="157662" y="1919712"/>
                  <a:pt x="142508" y="1909609"/>
                </a:cubicBezTo>
                <a:lnTo>
                  <a:pt x="103872" y="1883851"/>
                </a:lnTo>
                <a:cubicBezTo>
                  <a:pt x="101725" y="1877412"/>
                  <a:pt x="102232" y="1869333"/>
                  <a:pt x="97432" y="1864533"/>
                </a:cubicBezTo>
                <a:cubicBezTo>
                  <a:pt x="92632" y="1859733"/>
                  <a:pt x="84185" y="1861129"/>
                  <a:pt x="78114" y="1858093"/>
                </a:cubicBezTo>
                <a:cubicBezTo>
                  <a:pt x="71192" y="1854632"/>
                  <a:pt x="65868" y="1848357"/>
                  <a:pt x="58796" y="1845214"/>
                </a:cubicBezTo>
                <a:cubicBezTo>
                  <a:pt x="46390" y="1839701"/>
                  <a:pt x="20159" y="1832336"/>
                  <a:pt x="20159" y="1832336"/>
                </a:cubicBezTo>
                <a:cubicBezTo>
                  <a:pt x="13720" y="1828043"/>
                  <a:pt x="3715" y="1826643"/>
                  <a:pt x="841" y="1819457"/>
                </a:cubicBezTo>
                <a:cubicBezTo>
                  <a:pt x="-1680" y="1813155"/>
                  <a:pt x="1756" y="1804083"/>
                  <a:pt x="7280" y="1800138"/>
                </a:cubicBezTo>
                <a:cubicBezTo>
                  <a:pt x="18327" y="1792247"/>
                  <a:pt x="33038" y="1791552"/>
                  <a:pt x="45917" y="1787259"/>
                </a:cubicBezTo>
                <a:cubicBezTo>
                  <a:pt x="77619" y="1776692"/>
                  <a:pt x="58544" y="1781935"/>
                  <a:pt x="103872" y="1774381"/>
                </a:cubicBezTo>
                <a:lnTo>
                  <a:pt x="142508" y="1761502"/>
                </a:lnTo>
                <a:cubicBezTo>
                  <a:pt x="148948" y="1759355"/>
                  <a:pt x="155131" y="1756178"/>
                  <a:pt x="161827" y="1755062"/>
                </a:cubicBezTo>
                <a:cubicBezTo>
                  <a:pt x="189807" y="1750399"/>
                  <a:pt x="205643" y="1748187"/>
                  <a:pt x="232660" y="1742183"/>
                </a:cubicBezTo>
                <a:cubicBezTo>
                  <a:pt x="306829" y="1725701"/>
                  <a:pt x="191885" y="1747907"/>
                  <a:pt x="303494" y="1729305"/>
                </a:cubicBezTo>
                <a:cubicBezTo>
                  <a:pt x="314290" y="1727506"/>
                  <a:pt x="324800" y="1723954"/>
                  <a:pt x="335691" y="1722865"/>
                </a:cubicBezTo>
                <a:cubicBezTo>
                  <a:pt x="367800" y="1719654"/>
                  <a:pt x="400086" y="1718572"/>
                  <a:pt x="432283" y="1716426"/>
                </a:cubicBezTo>
                <a:cubicBezTo>
                  <a:pt x="471216" y="1706692"/>
                  <a:pt x="449637" y="1712787"/>
                  <a:pt x="496677" y="1697107"/>
                </a:cubicBezTo>
                <a:lnTo>
                  <a:pt x="515996" y="1690668"/>
                </a:lnTo>
                <a:lnTo>
                  <a:pt x="535314" y="1684229"/>
                </a:lnTo>
                <a:cubicBezTo>
                  <a:pt x="565928" y="1663819"/>
                  <a:pt x="547288" y="1673798"/>
                  <a:pt x="593269" y="1658471"/>
                </a:cubicBezTo>
                <a:cubicBezTo>
                  <a:pt x="599708" y="1656324"/>
                  <a:pt x="606939" y="1655796"/>
                  <a:pt x="612587" y="1652031"/>
                </a:cubicBezTo>
                <a:cubicBezTo>
                  <a:pt x="625466" y="1643445"/>
                  <a:pt x="636540" y="1631169"/>
                  <a:pt x="651224" y="1626274"/>
                </a:cubicBezTo>
                <a:lnTo>
                  <a:pt x="709179" y="1606955"/>
                </a:lnTo>
                <a:lnTo>
                  <a:pt x="728497" y="1600516"/>
                </a:lnTo>
                <a:cubicBezTo>
                  <a:pt x="784305" y="1602662"/>
                  <a:pt x="840316" y="1601742"/>
                  <a:pt x="895922" y="1606955"/>
                </a:cubicBezTo>
                <a:cubicBezTo>
                  <a:pt x="895931" y="1606956"/>
                  <a:pt x="944213" y="1623053"/>
                  <a:pt x="953877" y="1626274"/>
                </a:cubicBezTo>
                <a:lnTo>
                  <a:pt x="992514" y="1639152"/>
                </a:lnTo>
                <a:cubicBezTo>
                  <a:pt x="998953" y="1641299"/>
                  <a:pt x="1005176" y="1644261"/>
                  <a:pt x="1011832" y="1645592"/>
                </a:cubicBezTo>
                <a:cubicBezTo>
                  <a:pt x="1022565" y="1647738"/>
                  <a:pt x="1033412" y="1649376"/>
                  <a:pt x="1044030" y="1652031"/>
                </a:cubicBezTo>
                <a:cubicBezTo>
                  <a:pt x="1050615" y="1653677"/>
                  <a:pt x="1056821" y="1656606"/>
                  <a:pt x="1063348" y="1658471"/>
                </a:cubicBezTo>
                <a:cubicBezTo>
                  <a:pt x="1071858" y="1660902"/>
                  <a:pt x="1080596" y="1662479"/>
                  <a:pt x="1089106" y="1664910"/>
                </a:cubicBezTo>
                <a:cubicBezTo>
                  <a:pt x="1095633" y="1666775"/>
                  <a:pt x="1101641" y="1671099"/>
                  <a:pt x="1108424" y="1671350"/>
                </a:cubicBezTo>
                <a:cubicBezTo>
                  <a:pt x="1217840" y="1675403"/>
                  <a:pt x="1320926" y="1637006"/>
                  <a:pt x="1436835" y="1677789"/>
                </a:cubicBezTo>
                <a:cubicBezTo>
                  <a:pt x="1549837" y="1670256"/>
                  <a:pt x="1523522" y="1702794"/>
                  <a:pt x="1539866" y="1645592"/>
                </a:cubicBezTo>
                <a:cubicBezTo>
                  <a:pt x="1541731" y="1639065"/>
                  <a:pt x="1544159" y="1632713"/>
                  <a:pt x="1546306" y="1626274"/>
                </a:cubicBezTo>
                <a:cubicBezTo>
                  <a:pt x="1544159" y="1594077"/>
                  <a:pt x="1542788" y="1561818"/>
                  <a:pt x="1539866" y="1529682"/>
                </a:cubicBezTo>
                <a:cubicBezTo>
                  <a:pt x="1535572" y="1482443"/>
                  <a:pt x="1535128" y="1495483"/>
                  <a:pt x="1526987" y="1458848"/>
                </a:cubicBezTo>
                <a:cubicBezTo>
                  <a:pt x="1516626" y="1412222"/>
                  <a:pt x="1525616" y="1441855"/>
                  <a:pt x="1514108" y="1407333"/>
                </a:cubicBezTo>
                <a:cubicBezTo>
                  <a:pt x="1516255" y="1383722"/>
                  <a:pt x="1517195" y="1359969"/>
                  <a:pt x="1520548" y="1336499"/>
                </a:cubicBezTo>
                <a:cubicBezTo>
                  <a:pt x="1521508" y="1329780"/>
                  <a:pt x="1522187" y="1321981"/>
                  <a:pt x="1526987" y="1317181"/>
                </a:cubicBezTo>
                <a:cubicBezTo>
                  <a:pt x="1531787" y="1312381"/>
                  <a:pt x="1539692" y="1312267"/>
                  <a:pt x="1546306" y="1310741"/>
                </a:cubicBezTo>
                <a:cubicBezTo>
                  <a:pt x="1567635" y="1305819"/>
                  <a:pt x="1574210" y="1304301"/>
                  <a:pt x="1610700" y="1297862"/>
                </a:cubicBezTo>
                <a:cubicBezTo>
                  <a:pt x="1647190" y="1291423"/>
                  <a:pt x="1707373" y="1268371"/>
                  <a:pt x="1765247" y="1272105"/>
                </a:cubicBezTo>
                <a:cubicBezTo>
                  <a:pt x="1777316" y="1272884"/>
                  <a:pt x="1831787" y="1313961"/>
                  <a:pt x="1848959" y="1323620"/>
                </a:cubicBezTo>
                <a:cubicBezTo>
                  <a:pt x="1866131" y="1333279"/>
                  <a:pt x="1861838" y="1327913"/>
                  <a:pt x="1868277" y="1330059"/>
                </a:cubicBezTo>
                <a:cubicBezTo>
                  <a:pt x="1917646" y="1327913"/>
                  <a:pt x="1967231" y="1328705"/>
                  <a:pt x="2016384" y="1323620"/>
                </a:cubicBezTo>
                <a:cubicBezTo>
                  <a:pt x="2029888" y="1322223"/>
                  <a:pt x="2043725" y="1318272"/>
                  <a:pt x="2055021" y="1310741"/>
                </a:cubicBezTo>
                <a:cubicBezTo>
                  <a:pt x="2085670" y="1290308"/>
                  <a:pt x="2062294" y="1302764"/>
                  <a:pt x="2100097" y="1291423"/>
                </a:cubicBezTo>
                <a:cubicBezTo>
                  <a:pt x="2113100" y="1287522"/>
                  <a:pt x="2138734" y="1278544"/>
                  <a:pt x="2138734" y="1278544"/>
                </a:cubicBezTo>
                <a:cubicBezTo>
                  <a:pt x="2183018" y="1249021"/>
                  <a:pt x="2162686" y="1257680"/>
                  <a:pt x="2196689" y="1246347"/>
                </a:cubicBezTo>
                <a:cubicBezTo>
                  <a:pt x="2203128" y="1239908"/>
                  <a:pt x="2208430" y="1232081"/>
                  <a:pt x="2216007" y="1227029"/>
                </a:cubicBezTo>
                <a:cubicBezTo>
                  <a:pt x="2221655" y="1223264"/>
                  <a:pt x="2230025" y="1224829"/>
                  <a:pt x="2235325" y="1220589"/>
                </a:cubicBezTo>
                <a:cubicBezTo>
                  <a:pt x="2276935" y="1187301"/>
                  <a:pt x="2218966" y="1211018"/>
                  <a:pt x="2267522" y="1194831"/>
                </a:cubicBezTo>
                <a:cubicBezTo>
                  <a:pt x="2304433" y="1139466"/>
                  <a:pt x="2255283" y="1204623"/>
                  <a:pt x="2299720" y="1169074"/>
                </a:cubicBezTo>
                <a:cubicBezTo>
                  <a:pt x="2305764" y="1164239"/>
                  <a:pt x="2307126" y="1155228"/>
                  <a:pt x="2312599" y="1149755"/>
                </a:cubicBezTo>
                <a:cubicBezTo>
                  <a:pt x="2318071" y="1144282"/>
                  <a:pt x="2325478" y="1141169"/>
                  <a:pt x="2331917" y="1136876"/>
                </a:cubicBezTo>
                <a:cubicBezTo>
                  <a:pt x="2340503" y="1123997"/>
                  <a:pt x="2344796" y="1106826"/>
                  <a:pt x="2357675" y="1098240"/>
                </a:cubicBezTo>
                <a:cubicBezTo>
                  <a:pt x="2364114" y="1093947"/>
                  <a:pt x="2370071" y="1088822"/>
                  <a:pt x="2376993" y="1085361"/>
                </a:cubicBezTo>
                <a:cubicBezTo>
                  <a:pt x="2430327" y="1058693"/>
                  <a:pt x="2360250" y="1102959"/>
                  <a:pt x="2415630" y="1066043"/>
                </a:cubicBezTo>
                <a:cubicBezTo>
                  <a:pt x="2419923" y="1059603"/>
                  <a:pt x="2426990" y="1054313"/>
                  <a:pt x="2428508" y="1046724"/>
                </a:cubicBezTo>
                <a:cubicBezTo>
                  <a:pt x="2433577" y="1021379"/>
                  <a:pt x="2431532" y="995071"/>
                  <a:pt x="2434948" y="969451"/>
                </a:cubicBezTo>
                <a:cubicBezTo>
                  <a:pt x="2435845" y="962723"/>
                  <a:pt x="2439241" y="956572"/>
                  <a:pt x="2441387" y="950133"/>
                </a:cubicBezTo>
                <a:cubicBezTo>
                  <a:pt x="2456412" y="952279"/>
                  <a:pt x="2471611" y="953445"/>
                  <a:pt x="2486463" y="956572"/>
                </a:cubicBezTo>
                <a:cubicBezTo>
                  <a:pt x="2512444" y="962042"/>
                  <a:pt x="2542272" y="980183"/>
                  <a:pt x="2563737" y="975890"/>
                </a:cubicBezTo>
                <a:cubicBezTo>
                  <a:pt x="2585202" y="971597"/>
                  <a:pt x="2598080" y="945840"/>
                  <a:pt x="2615252" y="930815"/>
                </a:cubicBezTo>
                <a:cubicBezTo>
                  <a:pt x="2647449" y="928668"/>
                  <a:pt x="2668914" y="916862"/>
                  <a:pt x="2686086" y="911496"/>
                </a:cubicBezTo>
                <a:cubicBezTo>
                  <a:pt x="2703258" y="906130"/>
                  <a:pt x="2706478" y="906131"/>
                  <a:pt x="2718284" y="898618"/>
                </a:cubicBezTo>
                <a:cubicBezTo>
                  <a:pt x="2730090" y="891105"/>
                  <a:pt x="2735455" y="872859"/>
                  <a:pt x="2756920" y="866420"/>
                </a:cubicBezTo>
                <a:cubicBezTo>
                  <a:pt x="2778385" y="859981"/>
                  <a:pt x="2803362" y="874550"/>
                  <a:pt x="2847072" y="859981"/>
                </a:cubicBezTo>
                <a:cubicBezTo>
                  <a:pt x="2879269" y="864274"/>
                  <a:pt x="2924345" y="872859"/>
                  <a:pt x="2943663" y="872859"/>
                </a:cubicBezTo>
                <a:cubicBezTo>
                  <a:pt x="2962981" y="872859"/>
                  <a:pt x="2955640" y="862429"/>
                  <a:pt x="2962982" y="859981"/>
                </a:cubicBezTo>
                <a:cubicBezTo>
                  <a:pt x="2969421" y="857834"/>
                  <a:pt x="2976229" y="856577"/>
                  <a:pt x="2982300" y="853541"/>
                </a:cubicBezTo>
                <a:cubicBezTo>
                  <a:pt x="3032221" y="828579"/>
                  <a:pt x="2972388" y="850404"/>
                  <a:pt x="3020937" y="834223"/>
                </a:cubicBezTo>
                <a:cubicBezTo>
                  <a:pt x="3076300" y="797313"/>
                  <a:pt x="3006253" y="841565"/>
                  <a:pt x="3059573" y="814905"/>
                </a:cubicBezTo>
                <a:cubicBezTo>
                  <a:pt x="3066495" y="811444"/>
                  <a:pt x="3071969" y="805487"/>
                  <a:pt x="3078891" y="802026"/>
                </a:cubicBezTo>
                <a:cubicBezTo>
                  <a:pt x="3084962" y="798990"/>
                  <a:pt x="3092139" y="798622"/>
                  <a:pt x="3098210" y="795586"/>
                </a:cubicBezTo>
                <a:cubicBezTo>
                  <a:pt x="3122192" y="783595"/>
                  <a:pt x="3115484" y="781191"/>
                  <a:pt x="3136846" y="763389"/>
                </a:cubicBezTo>
                <a:cubicBezTo>
                  <a:pt x="3153490" y="749519"/>
                  <a:pt x="3156122" y="750524"/>
                  <a:pt x="3175483" y="744071"/>
                </a:cubicBezTo>
                <a:cubicBezTo>
                  <a:pt x="3181922" y="739778"/>
                  <a:pt x="3187729" y="734335"/>
                  <a:pt x="3194801" y="731192"/>
                </a:cubicBezTo>
                <a:cubicBezTo>
                  <a:pt x="3207207" y="725678"/>
                  <a:pt x="3233438" y="718313"/>
                  <a:pt x="3233438" y="718313"/>
                </a:cubicBezTo>
                <a:cubicBezTo>
                  <a:pt x="3237731" y="711874"/>
                  <a:pt x="3240845" y="704467"/>
                  <a:pt x="3246317" y="698995"/>
                </a:cubicBezTo>
                <a:cubicBezTo>
                  <a:pt x="3264756" y="680556"/>
                  <a:pt x="3293323" y="678002"/>
                  <a:pt x="3317151" y="673237"/>
                </a:cubicBezTo>
                <a:cubicBezTo>
                  <a:pt x="3321444" y="660358"/>
                  <a:pt x="3326738" y="647770"/>
                  <a:pt x="3330030" y="634600"/>
                </a:cubicBezTo>
                <a:cubicBezTo>
                  <a:pt x="3332176" y="626014"/>
                  <a:pt x="3333926" y="617320"/>
                  <a:pt x="3336469" y="608843"/>
                </a:cubicBezTo>
                <a:cubicBezTo>
                  <a:pt x="3340370" y="595840"/>
                  <a:pt x="3349348" y="570206"/>
                  <a:pt x="3349348" y="570206"/>
                </a:cubicBezTo>
                <a:cubicBezTo>
                  <a:pt x="3347508" y="548125"/>
                  <a:pt x="3348073" y="481360"/>
                  <a:pt x="3330030" y="454296"/>
                </a:cubicBezTo>
                <a:lnTo>
                  <a:pt x="3317151" y="434978"/>
                </a:lnTo>
                <a:cubicBezTo>
                  <a:pt x="3319297" y="419953"/>
                  <a:pt x="3320613" y="404785"/>
                  <a:pt x="3323590" y="389902"/>
                </a:cubicBezTo>
                <a:cubicBezTo>
                  <a:pt x="3324921" y="383246"/>
                  <a:pt x="3324506" y="374528"/>
                  <a:pt x="3330030" y="370583"/>
                </a:cubicBezTo>
                <a:cubicBezTo>
                  <a:pt x="3341077" y="362693"/>
                  <a:pt x="3368666" y="357705"/>
                  <a:pt x="3368666" y="357705"/>
                </a:cubicBezTo>
                <a:cubicBezTo>
                  <a:pt x="3381545" y="349119"/>
                  <a:pt x="3396358" y="342892"/>
                  <a:pt x="3407303" y="331947"/>
                </a:cubicBezTo>
                <a:cubicBezTo>
                  <a:pt x="3413742" y="325508"/>
                  <a:pt x="3418299" y="316328"/>
                  <a:pt x="3426621" y="312629"/>
                </a:cubicBezTo>
                <a:cubicBezTo>
                  <a:pt x="3438552" y="307326"/>
                  <a:pt x="3452379" y="308336"/>
                  <a:pt x="3465258" y="306189"/>
                </a:cubicBezTo>
                <a:cubicBezTo>
                  <a:pt x="3471697" y="301896"/>
                  <a:pt x="3477463" y="296359"/>
                  <a:pt x="3484576" y="293310"/>
                </a:cubicBezTo>
                <a:cubicBezTo>
                  <a:pt x="3492711" y="289824"/>
                  <a:pt x="3501824" y="289302"/>
                  <a:pt x="3510334" y="286871"/>
                </a:cubicBezTo>
                <a:cubicBezTo>
                  <a:pt x="3516861" y="285006"/>
                  <a:pt x="3523413" y="283105"/>
                  <a:pt x="3529652" y="280431"/>
                </a:cubicBezTo>
                <a:cubicBezTo>
                  <a:pt x="3538475" y="276649"/>
                  <a:pt x="3546422" y="270923"/>
                  <a:pt x="3555410" y="267552"/>
                </a:cubicBezTo>
                <a:cubicBezTo>
                  <a:pt x="3563697" y="264445"/>
                  <a:pt x="3579022" y="266479"/>
                  <a:pt x="3581168" y="261113"/>
                </a:cubicBezTo>
                <a:cubicBezTo>
                  <a:pt x="3583314" y="255747"/>
                  <a:pt x="3561850" y="237502"/>
                  <a:pt x="3568289" y="235356"/>
                </a:cubicBezTo>
                <a:cubicBezTo>
                  <a:pt x="3587607" y="222477"/>
                  <a:pt x="3602632" y="216038"/>
                  <a:pt x="3606925" y="203159"/>
                </a:cubicBezTo>
                <a:cubicBezTo>
                  <a:pt x="3611218" y="190280"/>
                  <a:pt x="3586535" y="167742"/>
                  <a:pt x="3594048" y="158083"/>
                </a:cubicBezTo>
                <a:cubicBezTo>
                  <a:pt x="3601561" y="148424"/>
                  <a:pt x="3631610" y="141985"/>
                  <a:pt x="3652001" y="145204"/>
                </a:cubicBezTo>
                <a:cubicBezTo>
                  <a:pt x="3672392" y="148423"/>
                  <a:pt x="3692785" y="173107"/>
                  <a:pt x="3716396" y="177400"/>
                </a:cubicBezTo>
                <a:cubicBezTo>
                  <a:pt x="3740007" y="181693"/>
                  <a:pt x="3767911" y="173107"/>
                  <a:pt x="3793669" y="170961"/>
                </a:cubicBezTo>
                <a:cubicBezTo>
                  <a:pt x="3806548" y="168814"/>
                  <a:pt x="3819560" y="167353"/>
                  <a:pt x="3832306" y="164521"/>
                </a:cubicBezTo>
                <a:cubicBezTo>
                  <a:pt x="3838932" y="163049"/>
                  <a:pt x="3845039" y="159728"/>
                  <a:pt x="3851624" y="158082"/>
                </a:cubicBezTo>
                <a:cubicBezTo>
                  <a:pt x="3862242" y="155428"/>
                  <a:pt x="3873025" y="153442"/>
                  <a:pt x="3883821" y="151643"/>
                </a:cubicBezTo>
                <a:cubicBezTo>
                  <a:pt x="3898792" y="149148"/>
                  <a:pt x="3913964" y="147918"/>
                  <a:pt x="3928897" y="145203"/>
                </a:cubicBezTo>
                <a:cubicBezTo>
                  <a:pt x="3937604" y="143620"/>
                  <a:pt x="3945977" y="140500"/>
                  <a:pt x="3954655" y="138764"/>
                </a:cubicBezTo>
                <a:cubicBezTo>
                  <a:pt x="3967458" y="136203"/>
                  <a:pt x="3980546" y="135156"/>
                  <a:pt x="3993291" y="132324"/>
                </a:cubicBezTo>
                <a:cubicBezTo>
                  <a:pt x="3999917" y="130851"/>
                  <a:pt x="4006061" y="127671"/>
                  <a:pt x="4012610" y="125885"/>
                </a:cubicBezTo>
                <a:cubicBezTo>
                  <a:pt x="4029687" y="121228"/>
                  <a:pt x="4046953" y="117299"/>
                  <a:pt x="4064125" y="113006"/>
                </a:cubicBezTo>
                <a:cubicBezTo>
                  <a:pt x="4072711" y="110860"/>
                  <a:pt x="4081487" y="109366"/>
                  <a:pt x="4089883" y="106567"/>
                </a:cubicBezTo>
                <a:cubicBezTo>
                  <a:pt x="4096322" y="104420"/>
                  <a:pt x="4102575" y="101599"/>
                  <a:pt x="4109201" y="100127"/>
                </a:cubicBezTo>
                <a:cubicBezTo>
                  <a:pt x="4160925" y="88633"/>
                  <a:pt x="4133115" y="98978"/>
                  <a:pt x="4180035" y="87248"/>
                </a:cubicBezTo>
                <a:cubicBezTo>
                  <a:pt x="4186620" y="85602"/>
                  <a:pt x="4192827" y="82674"/>
                  <a:pt x="4199353" y="80809"/>
                </a:cubicBezTo>
                <a:cubicBezTo>
                  <a:pt x="4207863" y="78378"/>
                  <a:pt x="4216471" y="76289"/>
                  <a:pt x="4225111" y="74369"/>
                </a:cubicBezTo>
                <a:cubicBezTo>
                  <a:pt x="4266109" y="65258"/>
                  <a:pt x="4264649" y="67114"/>
                  <a:pt x="4315263" y="61490"/>
                </a:cubicBezTo>
                <a:cubicBezTo>
                  <a:pt x="4323849" y="59344"/>
                  <a:pt x="4332511" y="57482"/>
                  <a:pt x="4341021" y="55051"/>
                </a:cubicBezTo>
                <a:cubicBezTo>
                  <a:pt x="4347547" y="53186"/>
                  <a:pt x="4353725" y="50138"/>
                  <a:pt x="4360339" y="48612"/>
                </a:cubicBezTo>
                <a:cubicBezTo>
                  <a:pt x="4381669" y="43690"/>
                  <a:pt x="4403967" y="42656"/>
                  <a:pt x="4424734" y="35733"/>
                </a:cubicBezTo>
                <a:cubicBezTo>
                  <a:pt x="4431173" y="33586"/>
                  <a:pt x="4437467" y="30939"/>
                  <a:pt x="4444052" y="29293"/>
                </a:cubicBezTo>
                <a:cubicBezTo>
                  <a:pt x="4469152" y="23018"/>
                  <a:pt x="4495895" y="20047"/>
                  <a:pt x="4521325" y="16414"/>
                </a:cubicBezTo>
                <a:cubicBezTo>
                  <a:pt x="4558490" y="4027"/>
                  <a:pt x="4581523" y="-5423"/>
                  <a:pt x="4630796" y="3536"/>
                </a:cubicBezTo>
                <a:cubicBezTo>
                  <a:pt x="4639756" y="5165"/>
                  <a:pt x="4619717" y="18976"/>
                  <a:pt x="4611477" y="22854"/>
                </a:cubicBezTo>
                <a:cubicBezTo>
                  <a:pt x="4582604" y="36441"/>
                  <a:pt x="4551416" y="44431"/>
                  <a:pt x="4521325" y="55051"/>
                </a:cubicBezTo>
                <a:cubicBezTo>
                  <a:pt x="4508524" y="59569"/>
                  <a:pt x="4495568" y="63637"/>
                  <a:pt x="4482689" y="67930"/>
                </a:cubicBezTo>
                <a:cubicBezTo>
                  <a:pt x="4476249" y="70077"/>
                  <a:pt x="4470026" y="73038"/>
                  <a:pt x="4463370" y="74369"/>
                </a:cubicBezTo>
                <a:cubicBezTo>
                  <a:pt x="4452638" y="76516"/>
                  <a:pt x="4441732" y="77929"/>
                  <a:pt x="4431173" y="80809"/>
                </a:cubicBezTo>
                <a:cubicBezTo>
                  <a:pt x="4418076" y="84381"/>
                  <a:pt x="4405416" y="89395"/>
                  <a:pt x="4392537" y="93688"/>
                </a:cubicBezTo>
                <a:cubicBezTo>
                  <a:pt x="4386097" y="95835"/>
                  <a:pt x="4379874" y="98796"/>
                  <a:pt x="4373218" y="100127"/>
                </a:cubicBezTo>
                <a:lnTo>
                  <a:pt x="4308824" y="113006"/>
                </a:lnTo>
                <a:cubicBezTo>
                  <a:pt x="4304531" y="119445"/>
                  <a:pt x="4298994" y="125211"/>
                  <a:pt x="4295945" y="132324"/>
                </a:cubicBezTo>
                <a:cubicBezTo>
                  <a:pt x="4292459" y="140459"/>
                  <a:pt x="4289506" y="149232"/>
                  <a:pt x="4289506" y="158082"/>
                </a:cubicBezTo>
                <a:cubicBezTo>
                  <a:pt x="4289506" y="237531"/>
                  <a:pt x="4293799" y="316921"/>
                  <a:pt x="4295945" y="396341"/>
                </a:cubicBezTo>
                <a:cubicBezTo>
                  <a:pt x="4293799" y="460735"/>
                  <a:pt x="4297498" y="525591"/>
                  <a:pt x="4289506" y="589524"/>
                </a:cubicBezTo>
                <a:cubicBezTo>
                  <a:pt x="4288546" y="597204"/>
                  <a:pt x="4277794" y="600977"/>
                  <a:pt x="4270187" y="602403"/>
                </a:cubicBezTo>
                <a:cubicBezTo>
                  <a:pt x="4242680" y="607561"/>
                  <a:pt x="4214379" y="606696"/>
                  <a:pt x="4186475" y="608843"/>
                </a:cubicBezTo>
                <a:lnTo>
                  <a:pt x="4147838" y="621721"/>
                </a:lnTo>
                <a:cubicBezTo>
                  <a:pt x="4141399" y="623867"/>
                  <a:pt x="4134168" y="624396"/>
                  <a:pt x="4128520" y="628161"/>
                </a:cubicBezTo>
                <a:lnTo>
                  <a:pt x="4109201" y="641040"/>
                </a:lnTo>
                <a:cubicBezTo>
                  <a:pt x="4074857" y="692555"/>
                  <a:pt x="4119933" y="630308"/>
                  <a:pt x="4077004" y="673237"/>
                </a:cubicBezTo>
                <a:cubicBezTo>
                  <a:pt x="4071532" y="678709"/>
                  <a:pt x="4069949" y="687459"/>
                  <a:pt x="4064125" y="692555"/>
                </a:cubicBezTo>
                <a:cubicBezTo>
                  <a:pt x="4052476" y="702748"/>
                  <a:pt x="4025489" y="718313"/>
                  <a:pt x="4025489" y="718313"/>
                </a:cubicBezTo>
                <a:cubicBezTo>
                  <a:pt x="4003778" y="750878"/>
                  <a:pt x="4024396" y="728518"/>
                  <a:pt x="3993291" y="744071"/>
                </a:cubicBezTo>
                <a:cubicBezTo>
                  <a:pt x="3986369" y="747532"/>
                  <a:pt x="3981045" y="753807"/>
                  <a:pt x="3973973" y="756950"/>
                </a:cubicBezTo>
                <a:cubicBezTo>
                  <a:pt x="3933936" y="774745"/>
                  <a:pt x="3918551" y="771507"/>
                  <a:pt x="3870942" y="776268"/>
                </a:cubicBezTo>
                <a:lnTo>
                  <a:pt x="3832306" y="802026"/>
                </a:lnTo>
                <a:lnTo>
                  <a:pt x="3812987" y="814905"/>
                </a:lnTo>
                <a:cubicBezTo>
                  <a:pt x="3788184" y="852108"/>
                  <a:pt x="3814178" y="818484"/>
                  <a:pt x="3780790" y="847102"/>
                </a:cubicBezTo>
                <a:cubicBezTo>
                  <a:pt x="3771571" y="855004"/>
                  <a:pt x="3764746" y="865574"/>
                  <a:pt x="3755032" y="872859"/>
                </a:cubicBezTo>
                <a:cubicBezTo>
                  <a:pt x="3747353" y="878618"/>
                  <a:pt x="3737609" y="880975"/>
                  <a:pt x="3729275" y="885738"/>
                </a:cubicBezTo>
                <a:cubicBezTo>
                  <a:pt x="3722555" y="889578"/>
                  <a:pt x="3717028" y="895474"/>
                  <a:pt x="3709956" y="898617"/>
                </a:cubicBezTo>
                <a:cubicBezTo>
                  <a:pt x="3697551" y="904131"/>
                  <a:pt x="3684199" y="907203"/>
                  <a:pt x="3671320" y="911496"/>
                </a:cubicBezTo>
                <a:lnTo>
                  <a:pt x="3632683" y="924375"/>
                </a:lnTo>
                <a:cubicBezTo>
                  <a:pt x="3632679" y="924376"/>
                  <a:pt x="3594049" y="937252"/>
                  <a:pt x="3594046" y="937254"/>
                </a:cubicBezTo>
                <a:lnTo>
                  <a:pt x="3555410" y="963012"/>
                </a:lnTo>
                <a:cubicBezTo>
                  <a:pt x="3551117" y="969451"/>
                  <a:pt x="3548574" y="977495"/>
                  <a:pt x="3542531" y="982330"/>
                </a:cubicBezTo>
                <a:cubicBezTo>
                  <a:pt x="3537231" y="986570"/>
                  <a:pt x="3529284" y="985734"/>
                  <a:pt x="3523213" y="988769"/>
                </a:cubicBezTo>
                <a:cubicBezTo>
                  <a:pt x="3516291" y="992230"/>
                  <a:pt x="3510966" y="998505"/>
                  <a:pt x="3503894" y="1001648"/>
                </a:cubicBezTo>
                <a:cubicBezTo>
                  <a:pt x="3491489" y="1007162"/>
                  <a:pt x="3478137" y="1010234"/>
                  <a:pt x="3465258" y="1014527"/>
                </a:cubicBezTo>
                <a:lnTo>
                  <a:pt x="3407303" y="1033845"/>
                </a:lnTo>
                <a:cubicBezTo>
                  <a:pt x="3400863" y="1035992"/>
                  <a:pt x="3394640" y="1038954"/>
                  <a:pt x="3387984" y="1040285"/>
                </a:cubicBezTo>
                <a:lnTo>
                  <a:pt x="3355787" y="1046724"/>
                </a:lnTo>
                <a:lnTo>
                  <a:pt x="3317151" y="1072482"/>
                </a:lnTo>
                <a:cubicBezTo>
                  <a:pt x="3310711" y="1076775"/>
                  <a:pt x="3305174" y="1082914"/>
                  <a:pt x="3297832" y="1085361"/>
                </a:cubicBezTo>
                <a:cubicBezTo>
                  <a:pt x="3276159" y="1092585"/>
                  <a:pt x="3275036" y="1091947"/>
                  <a:pt x="3252756" y="1104679"/>
                </a:cubicBezTo>
                <a:cubicBezTo>
                  <a:pt x="3222234" y="1122120"/>
                  <a:pt x="3243178" y="1112661"/>
                  <a:pt x="3214120" y="1136876"/>
                </a:cubicBezTo>
                <a:cubicBezTo>
                  <a:pt x="3208174" y="1141831"/>
                  <a:pt x="3201241" y="1145462"/>
                  <a:pt x="3194801" y="1149755"/>
                </a:cubicBezTo>
                <a:cubicBezTo>
                  <a:pt x="3171912" y="1218421"/>
                  <a:pt x="3195298" y="1161841"/>
                  <a:pt x="3162604" y="1214150"/>
                </a:cubicBezTo>
                <a:cubicBezTo>
                  <a:pt x="3157516" y="1222290"/>
                  <a:pt x="3153290" y="1230994"/>
                  <a:pt x="3149725" y="1239907"/>
                </a:cubicBezTo>
                <a:cubicBezTo>
                  <a:pt x="3144683" y="1252512"/>
                  <a:pt x="3144376" y="1267248"/>
                  <a:pt x="3136846" y="1278544"/>
                </a:cubicBezTo>
                <a:cubicBezTo>
                  <a:pt x="3132553" y="1284983"/>
                  <a:pt x="3127429" y="1290940"/>
                  <a:pt x="3123968" y="1297862"/>
                </a:cubicBezTo>
                <a:cubicBezTo>
                  <a:pt x="3120932" y="1303933"/>
                  <a:pt x="3120202" y="1310942"/>
                  <a:pt x="3117528" y="1317181"/>
                </a:cubicBezTo>
                <a:cubicBezTo>
                  <a:pt x="3114600" y="1324013"/>
                  <a:pt x="3099160" y="1355791"/>
                  <a:pt x="3091770" y="1362257"/>
                </a:cubicBezTo>
                <a:cubicBezTo>
                  <a:pt x="3051613" y="1397394"/>
                  <a:pt x="3066008" y="1380657"/>
                  <a:pt x="3033815" y="1394454"/>
                </a:cubicBezTo>
                <a:cubicBezTo>
                  <a:pt x="3024992" y="1398235"/>
                  <a:pt x="3016971" y="1403768"/>
                  <a:pt x="3008058" y="1407333"/>
                </a:cubicBezTo>
                <a:cubicBezTo>
                  <a:pt x="2995453" y="1412375"/>
                  <a:pt x="2980717" y="1412682"/>
                  <a:pt x="2969421" y="1420212"/>
                </a:cubicBezTo>
                <a:lnTo>
                  <a:pt x="2930784" y="1445969"/>
                </a:lnTo>
                <a:cubicBezTo>
                  <a:pt x="2924345" y="1450262"/>
                  <a:pt x="2918808" y="1456400"/>
                  <a:pt x="2911466" y="1458848"/>
                </a:cubicBezTo>
                <a:cubicBezTo>
                  <a:pt x="2905027" y="1460995"/>
                  <a:pt x="2898082" y="1461992"/>
                  <a:pt x="2892148" y="1465288"/>
                </a:cubicBezTo>
                <a:cubicBezTo>
                  <a:pt x="2872946" y="1475956"/>
                  <a:pt x="2857196" y="1494418"/>
                  <a:pt x="2834193" y="1497485"/>
                </a:cubicBezTo>
                <a:cubicBezTo>
                  <a:pt x="2808573" y="1500901"/>
                  <a:pt x="2782678" y="1501778"/>
                  <a:pt x="2756920" y="1503924"/>
                </a:cubicBezTo>
                <a:cubicBezTo>
                  <a:pt x="2746187" y="1506071"/>
                  <a:pt x="2735340" y="1507709"/>
                  <a:pt x="2724722" y="1510364"/>
                </a:cubicBezTo>
                <a:cubicBezTo>
                  <a:pt x="2718137" y="1512010"/>
                  <a:pt x="2712082" y="1515589"/>
                  <a:pt x="2705404" y="1516803"/>
                </a:cubicBezTo>
                <a:cubicBezTo>
                  <a:pt x="2688378" y="1519899"/>
                  <a:pt x="2670959" y="1520398"/>
                  <a:pt x="2653889" y="1523243"/>
                </a:cubicBezTo>
                <a:cubicBezTo>
                  <a:pt x="2645159" y="1524698"/>
                  <a:pt x="2636770" y="1527762"/>
                  <a:pt x="2628131" y="1529682"/>
                </a:cubicBezTo>
                <a:cubicBezTo>
                  <a:pt x="2565981" y="1543492"/>
                  <a:pt x="2627189" y="1528583"/>
                  <a:pt x="2557297" y="1542561"/>
                </a:cubicBezTo>
                <a:cubicBezTo>
                  <a:pt x="2523725" y="1549275"/>
                  <a:pt x="2540877" y="1547252"/>
                  <a:pt x="2512221" y="1555440"/>
                </a:cubicBezTo>
                <a:cubicBezTo>
                  <a:pt x="2503711" y="1557871"/>
                  <a:pt x="2494973" y="1559448"/>
                  <a:pt x="2486463" y="1561879"/>
                </a:cubicBezTo>
                <a:cubicBezTo>
                  <a:pt x="2448697" y="1572669"/>
                  <a:pt x="2485456" y="1562384"/>
                  <a:pt x="2447827" y="1581198"/>
                </a:cubicBezTo>
                <a:cubicBezTo>
                  <a:pt x="2441756" y="1584234"/>
                  <a:pt x="2434948" y="1585491"/>
                  <a:pt x="2428508" y="1587637"/>
                </a:cubicBezTo>
                <a:cubicBezTo>
                  <a:pt x="2366886" y="1649259"/>
                  <a:pt x="2445783" y="1576121"/>
                  <a:pt x="2389872" y="1613395"/>
                </a:cubicBezTo>
                <a:cubicBezTo>
                  <a:pt x="2382295" y="1618447"/>
                  <a:pt x="2377549" y="1626883"/>
                  <a:pt x="2370553" y="1632713"/>
                </a:cubicBezTo>
                <a:cubicBezTo>
                  <a:pt x="2364608" y="1637667"/>
                  <a:pt x="2357019" y="1640450"/>
                  <a:pt x="2351235" y="1645592"/>
                </a:cubicBezTo>
                <a:cubicBezTo>
                  <a:pt x="2315147" y="1677671"/>
                  <a:pt x="2319294" y="1674187"/>
                  <a:pt x="2299720" y="1703547"/>
                </a:cubicBezTo>
                <a:cubicBezTo>
                  <a:pt x="2302171" y="1715801"/>
                  <a:pt x="2305997" y="1741857"/>
                  <a:pt x="2312599" y="1755062"/>
                </a:cubicBezTo>
                <a:cubicBezTo>
                  <a:pt x="2316060" y="1761984"/>
                  <a:pt x="2322334" y="1767309"/>
                  <a:pt x="2325477" y="1774381"/>
                </a:cubicBezTo>
                <a:cubicBezTo>
                  <a:pt x="2330990" y="1786786"/>
                  <a:pt x="2330826" y="1801722"/>
                  <a:pt x="2338356" y="1813017"/>
                </a:cubicBezTo>
                <a:cubicBezTo>
                  <a:pt x="2342649" y="1819457"/>
                  <a:pt x="2348092" y="1825264"/>
                  <a:pt x="2351235" y="1832336"/>
                </a:cubicBezTo>
                <a:cubicBezTo>
                  <a:pt x="2381886" y="1901301"/>
                  <a:pt x="2347847" y="1846572"/>
                  <a:pt x="2376993" y="1890290"/>
                </a:cubicBezTo>
                <a:cubicBezTo>
                  <a:pt x="2392319" y="1936269"/>
                  <a:pt x="2382341" y="1917631"/>
                  <a:pt x="2402751" y="1948245"/>
                </a:cubicBezTo>
                <a:cubicBezTo>
                  <a:pt x="2404897" y="1954685"/>
                  <a:pt x="2415868" y="1966350"/>
                  <a:pt x="2409190" y="1967564"/>
                </a:cubicBezTo>
                <a:cubicBezTo>
                  <a:pt x="2398971" y="1969422"/>
                  <a:pt x="2309247" y="1959166"/>
                  <a:pt x="2286841" y="1954685"/>
                </a:cubicBezTo>
                <a:cubicBezTo>
                  <a:pt x="2269484" y="1951214"/>
                  <a:pt x="2235325" y="1941806"/>
                  <a:pt x="2235325" y="1941806"/>
                </a:cubicBezTo>
                <a:cubicBezTo>
                  <a:pt x="2213860" y="1943952"/>
                  <a:pt x="2191950" y="1943394"/>
                  <a:pt x="2170931" y="1948245"/>
                </a:cubicBezTo>
                <a:cubicBezTo>
                  <a:pt x="2163390" y="1949985"/>
                  <a:pt x="2154487" y="1953938"/>
                  <a:pt x="2151613" y="1961124"/>
                </a:cubicBezTo>
                <a:cubicBezTo>
                  <a:pt x="2148280" y="1969457"/>
                  <a:pt x="2168218" y="1995692"/>
                  <a:pt x="2170931" y="1999761"/>
                </a:cubicBezTo>
                <a:cubicBezTo>
                  <a:pt x="2168381" y="2012510"/>
                  <a:pt x="2162596" y="2044083"/>
                  <a:pt x="2158052" y="2057716"/>
                </a:cubicBezTo>
                <a:cubicBezTo>
                  <a:pt x="2154397" y="2068682"/>
                  <a:pt x="2149466" y="2079181"/>
                  <a:pt x="2145173" y="2089913"/>
                </a:cubicBezTo>
                <a:cubicBezTo>
                  <a:pt x="2134182" y="2166854"/>
                  <a:pt x="2145140" y="2109345"/>
                  <a:pt x="2132294" y="2154307"/>
                </a:cubicBezTo>
                <a:cubicBezTo>
                  <a:pt x="2127622" y="2170660"/>
                  <a:pt x="2126037" y="2183933"/>
                  <a:pt x="2119415" y="2199383"/>
                </a:cubicBezTo>
                <a:cubicBezTo>
                  <a:pt x="2115634" y="2208206"/>
                  <a:pt x="2110102" y="2216228"/>
                  <a:pt x="2106537" y="2225141"/>
                </a:cubicBezTo>
                <a:cubicBezTo>
                  <a:pt x="2083550" y="2282611"/>
                  <a:pt x="2105556" y="2245932"/>
                  <a:pt x="2080779" y="2283096"/>
                </a:cubicBezTo>
                <a:cubicBezTo>
                  <a:pt x="2078632" y="2295975"/>
                  <a:pt x="2076900" y="2308930"/>
                  <a:pt x="2074339" y="2321733"/>
                </a:cubicBezTo>
                <a:cubicBezTo>
                  <a:pt x="2067626" y="2355296"/>
                  <a:pt x="2069646" y="2338158"/>
                  <a:pt x="2061460" y="2366809"/>
                </a:cubicBezTo>
                <a:cubicBezTo>
                  <a:pt x="2059499" y="2373674"/>
                  <a:pt x="2053123" y="2403711"/>
                  <a:pt x="2048582" y="2411885"/>
                </a:cubicBezTo>
                <a:cubicBezTo>
                  <a:pt x="2041065" y="2425415"/>
                  <a:pt x="2037508" y="2445626"/>
                  <a:pt x="2022824" y="2450521"/>
                </a:cubicBezTo>
                <a:lnTo>
                  <a:pt x="2003506" y="2456961"/>
                </a:lnTo>
                <a:cubicBezTo>
                  <a:pt x="1947076" y="2513388"/>
                  <a:pt x="2016127" y="2441815"/>
                  <a:pt x="1971308" y="2495598"/>
                </a:cubicBezTo>
                <a:cubicBezTo>
                  <a:pt x="1965478" y="2502594"/>
                  <a:pt x="1957916" y="2508002"/>
                  <a:pt x="1951990" y="2514916"/>
                </a:cubicBezTo>
                <a:cubicBezTo>
                  <a:pt x="1920042" y="2552189"/>
                  <a:pt x="1947361" y="2530882"/>
                  <a:pt x="1913353" y="2553552"/>
                </a:cubicBezTo>
                <a:cubicBezTo>
                  <a:pt x="1897868" y="2576782"/>
                  <a:pt x="1888309" y="2593859"/>
                  <a:pt x="1861838" y="2611507"/>
                </a:cubicBezTo>
                <a:cubicBezTo>
                  <a:pt x="1855399" y="2615800"/>
                  <a:pt x="1848304" y="2619244"/>
                  <a:pt x="1842520" y="2624386"/>
                </a:cubicBezTo>
                <a:cubicBezTo>
                  <a:pt x="1828907" y="2636487"/>
                  <a:pt x="1816762" y="2650144"/>
                  <a:pt x="1803883" y="2663023"/>
                </a:cubicBezTo>
                <a:cubicBezTo>
                  <a:pt x="1797444" y="2669462"/>
                  <a:pt x="1792710" y="2678268"/>
                  <a:pt x="1784565" y="2682341"/>
                </a:cubicBezTo>
                <a:cubicBezTo>
                  <a:pt x="1737656" y="2705796"/>
                  <a:pt x="1778612" y="2681924"/>
                  <a:pt x="1733049" y="2720978"/>
                </a:cubicBezTo>
                <a:cubicBezTo>
                  <a:pt x="1727173" y="2726015"/>
                  <a:pt x="1719607" y="2728820"/>
                  <a:pt x="1713731" y="2733857"/>
                </a:cubicBezTo>
                <a:cubicBezTo>
                  <a:pt x="1704512" y="2741759"/>
                  <a:pt x="1697192" y="2751712"/>
                  <a:pt x="1687973" y="2759614"/>
                </a:cubicBezTo>
                <a:cubicBezTo>
                  <a:pt x="1682097" y="2764651"/>
                  <a:pt x="1674127" y="2767021"/>
                  <a:pt x="1668655" y="2772493"/>
                </a:cubicBezTo>
                <a:cubicBezTo>
                  <a:pt x="1630246" y="2810903"/>
                  <a:pt x="1665708" y="2784663"/>
                  <a:pt x="1636458" y="2817569"/>
                </a:cubicBezTo>
                <a:cubicBezTo>
                  <a:pt x="1624357" y="2831182"/>
                  <a:pt x="1610700" y="2843327"/>
                  <a:pt x="1597821" y="2856206"/>
                </a:cubicBezTo>
                <a:lnTo>
                  <a:pt x="1578503" y="2875524"/>
                </a:lnTo>
                <a:cubicBezTo>
                  <a:pt x="1562315" y="2924087"/>
                  <a:pt x="1586035" y="2866108"/>
                  <a:pt x="1552745" y="2907721"/>
                </a:cubicBezTo>
                <a:cubicBezTo>
                  <a:pt x="1517198" y="2952156"/>
                  <a:pt x="1582352" y="2903010"/>
                  <a:pt x="1526987" y="2939919"/>
                </a:cubicBezTo>
                <a:cubicBezTo>
                  <a:pt x="1522694" y="2946358"/>
                  <a:pt x="1520151" y="2954402"/>
                  <a:pt x="1514108" y="2959237"/>
                </a:cubicBezTo>
                <a:cubicBezTo>
                  <a:pt x="1508808" y="2963477"/>
                  <a:pt x="1500861" y="2962640"/>
                  <a:pt x="1494790" y="2965676"/>
                </a:cubicBezTo>
                <a:cubicBezTo>
                  <a:pt x="1487868" y="2969137"/>
                  <a:pt x="1481911" y="2974262"/>
                  <a:pt x="1475472" y="2978555"/>
                </a:cubicBezTo>
                <a:cubicBezTo>
                  <a:pt x="1466886" y="2976409"/>
                  <a:pt x="1457630" y="2976074"/>
                  <a:pt x="1449714" y="2972116"/>
                </a:cubicBezTo>
                <a:cubicBezTo>
                  <a:pt x="1372207" y="2933364"/>
                  <a:pt x="1472971" y="2969828"/>
                  <a:pt x="1398199" y="2939919"/>
                </a:cubicBezTo>
                <a:cubicBezTo>
                  <a:pt x="1385594" y="2934877"/>
                  <a:pt x="1372441" y="2931333"/>
                  <a:pt x="1359562" y="2927040"/>
                </a:cubicBezTo>
                <a:lnTo>
                  <a:pt x="1320925" y="2914161"/>
                </a:lnTo>
                <a:cubicBezTo>
                  <a:pt x="1312339" y="2912014"/>
                  <a:pt x="1303915" y="2909067"/>
                  <a:pt x="1295168" y="2907721"/>
                </a:cubicBezTo>
                <a:cubicBezTo>
                  <a:pt x="1275957" y="2904765"/>
                  <a:pt x="1256531" y="2903428"/>
                  <a:pt x="1237213" y="2901282"/>
                </a:cubicBezTo>
                <a:cubicBezTo>
                  <a:pt x="1230773" y="2899136"/>
                  <a:pt x="1224520" y="2896316"/>
                  <a:pt x="1217894" y="2894843"/>
                </a:cubicBezTo>
                <a:cubicBezTo>
                  <a:pt x="1186908" y="2887957"/>
                  <a:pt x="1159448" y="2886842"/>
                  <a:pt x="1127742" y="2881964"/>
                </a:cubicBezTo>
                <a:cubicBezTo>
                  <a:pt x="1116924" y="2880300"/>
                  <a:pt x="1106104" y="2878404"/>
                  <a:pt x="1095545" y="2875524"/>
                </a:cubicBezTo>
                <a:cubicBezTo>
                  <a:pt x="1082448" y="2871952"/>
                  <a:pt x="1069787" y="2866938"/>
                  <a:pt x="1056908" y="2862645"/>
                </a:cubicBezTo>
                <a:cubicBezTo>
                  <a:pt x="1050469" y="2860499"/>
                  <a:pt x="1044175" y="2857852"/>
                  <a:pt x="1037590" y="2856206"/>
                </a:cubicBezTo>
                <a:cubicBezTo>
                  <a:pt x="1024511" y="2852937"/>
                  <a:pt x="1005453" y="2848872"/>
                  <a:pt x="992514" y="2843327"/>
                </a:cubicBezTo>
                <a:cubicBezTo>
                  <a:pt x="945376" y="2823124"/>
                  <a:pt x="988482" y="2835879"/>
                  <a:pt x="940999" y="2824009"/>
                </a:cubicBezTo>
                <a:cubicBezTo>
                  <a:pt x="885637" y="2787102"/>
                  <a:pt x="955680" y="2831349"/>
                  <a:pt x="902362" y="2804690"/>
                </a:cubicBezTo>
                <a:cubicBezTo>
                  <a:pt x="895440" y="2801229"/>
                  <a:pt x="890290" y="2794529"/>
                  <a:pt x="883044" y="2791812"/>
                </a:cubicBezTo>
                <a:cubicBezTo>
                  <a:pt x="872796" y="2787969"/>
                  <a:pt x="861579" y="2787519"/>
                  <a:pt x="850846" y="2785372"/>
                </a:cubicBezTo>
                <a:cubicBezTo>
                  <a:pt x="817227" y="2762959"/>
                  <a:pt x="846462" y="2778908"/>
                  <a:pt x="799331" y="2766054"/>
                </a:cubicBezTo>
                <a:cubicBezTo>
                  <a:pt x="719150" y="2744187"/>
                  <a:pt x="802127" y="2760080"/>
                  <a:pt x="722058" y="2746736"/>
                </a:cubicBezTo>
                <a:cubicBezTo>
                  <a:pt x="705503" y="2741218"/>
                  <a:pt x="694774" y="2737092"/>
                  <a:pt x="676982" y="2733857"/>
                </a:cubicBezTo>
                <a:cubicBezTo>
                  <a:pt x="662049" y="2731142"/>
                  <a:pt x="646907" y="2729725"/>
                  <a:pt x="631906" y="2727417"/>
                </a:cubicBezTo>
                <a:cubicBezTo>
                  <a:pt x="619001" y="2725432"/>
                  <a:pt x="606148" y="2723124"/>
                  <a:pt x="593269" y="2720978"/>
                </a:cubicBezTo>
                <a:cubicBezTo>
                  <a:pt x="571915" y="2713859"/>
                  <a:pt x="617953" y="2723125"/>
                  <a:pt x="612587" y="272097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385256" y="2960433"/>
            <a:ext cx="2189409" cy="1508536"/>
          </a:xfrm>
          <a:custGeom>
            <a:avLst/>
            <a:gdLst>
              <a:gd name="connsiteX0" fmla="*/ 1989786 w 2189409"/>
              <a:gd name="connsiteY0" fmla="*/ 1708 h 1508536"/>
              <a:gd name="connsiteX1" fmla="*/ 1938271 w 2189409"/>
              <a:gd name="connsiteY1" fmla="*/ 8147 h 1508536"/>
              <a:gd name="connsiteX2" fmla="*/ 1918952 w 2189409"/>
              <a:gd name="connsiteY2" fmla="*/ 14587 h 1508536"/>
              <a:gd name="connsiteX3" fmla="*/ 1886755 w 2189409"/>
              <a:gd name="connsiteY3" fmla="*/ 21026 h 1508536"/>
              <a:gd name="connsiteX4" fmla="*/ 1867437 w 2189409"/>
              <a:gd name="connsiteY4" fmla="*/ 27466 h 1508536"/>
              <a:gd name="connsiteX5" fmla="*/ 1841679 w 2189409"/>
              <a:gd name="connsiteY5" fmla="*/ 33905 h 1508536"/>
              <a:gd name="connsiteX6" fmla="*/ 1790164 w 2189409"/>
              <a:gd name="connsiteY6" fmla="*/ 46784 h 1508536"/>
              <a:gd name="connsiteX7" fmla="*/ 1751527 w 2189409"/>
              <a:gd name="connsiteY7" fmla="*/ 72542 h 1508536"/>
              <a:gd name="connsiteX8" fmla="*/ 1712890 w 2189409"/>
              <a:gd name="connsiteY8" fmla="*/ 104739 h 1508536"/>
              <a:gd name="connsiteX9" fmla="*/ 1687133 w 2189409"/>
              <a:gd name="connsiteY9" fmla="*/ 143375 h 1508536"/>
              <a:gd name="connsiteX10" fmla="*/ 1648496 w 2189409"/>
              <a:gd name="connsiteY10" fmla="*/ 169133 h 1508536"/>
              <a:gd name="connsiteX11" fmla="*/ 1577662 w 2189409"/>
              <a:gd name="connsiteY11" fmla="*/ 188452 h 1508536"/>
              <a:gd name="connsiteX12" fmla="*/ 1545465 w 2189409"/>
              <a:gd name="connsiteY12" fmla="*/ 220649 h 1508536"/>
              <a:gd name="connsiteX13" fmla="*/ 1526147 w 2189409"/>
              <a:gd name="connsiteY13" fmla="*/ 233528 h 1508536"/>
              <a:gd name="connsiteX14" fmla="*/ 1487510 w 2189409"/>
              <a:gd name="connsiteY14" fmla="*/ 259285 h 1508536"/>
              <a:gd name="connsiteX15" fmla="*/ 1423116 w 2189409"/>
              <a:gd name="connsiteY15" fmla="*/ 297922 h 1508536"/>
              <a:gd name="connsiteX16" fmla="*/ 1403798 w 2189409"/>
              <a:gd name="connsiteY16" fmla="*/ 304361 h 1508536"/>
              <a:gd name="connsiteX17" fmla="*/ 1384479 w 2189409"/>
              <a:gd name="connsiteY17" fmla="*/ 317240 h 1508536"/>
              <a:gd name="connsiteX18" fmla="*/ 1345843 w 2189409"/>
              <a:gd name="connsiteY18" fmla="*/ 330119 h 1508536"/>
              <a:gd name="connsiteX19" fmla="*/ 1326524 w 2189409"/>
              <a:gd name="connsiteY19" fmla="*/ 336559 h 1508536"/>
              <a:gd name="connsiteX20" fmla="*/ 1307206 w 2189409"/>
              <a:gd name="connsiteY20" fmla="*/ 342998 h 1508536"/>
              <a:gd name="connsiteX21" fmla="*/ 1287888 w 2189409"/>
              <a:gd name="connsiteY21" fmla="*/ 349437 h 1508536"/>
              <a:gd name="connsiteX22" fmla="*/ 1268569 w 2189409"/>
              <a:gd name="connsiteY22" fmla="*/ 362316 h 1508536"/>
              <a:gd name="connsiteX23" fmla="*/ 1255690 w 2189409"/>
              <a:gd name="connsiteY23" fmla="*/ 381635 h 1508536"/>
              <a:gd name="connsiteX24" fmla="*/ 1236372 w 2189409"/>
              <a:gd name="connsiteY24" fmla="*/ 388074 h 1508536"/>
              <a:gd name="connsiteX25" fmla="*/ 1178417 w 2189409"/>
              <a:gd name="connsiteY25" fmla="*/ 413832 h 1508536"/>
              <a:gd name="connsiteX26" fmla="*/ 1159099 w 2189409"/>
              <a:gd name="connsiteY26" fmla="*/ 420271 h 1508536"/>
              <a:gd name="connsiteX27" fmla="*/ 1120462 w 2189409"/>
              <a:gd name="connsiteY27" fmla="*/ 446029 h 1508536"/>
              <a:gd name="connsiteX28" fmla="*/ 1043189 w 2189409"/>
              <a:gd name="connsiteY28" fmla="*/ 471787 h 1508536"/>
              <a:gd name="connsiteX29" fmla="*/ 1004552 w 2189409"/>
              <a:gd name="connsiteY29" fmla="*/ 484666 h 1508536"/>
              <a:gd name="connsiteX30" fmla="*/ 985234 w 2189409"/>
              <a:gd name="connsiteY30" fmla="*/ 491105 h 1508536"/>
              <a:gd name="connsiteX31" fmla="*/ 927279 w 2189409"/>
              <a:gd name="connsiteY31" fmla="*/ 523302 h 1508536"/>
              <a:gd name="connsiteX32" fmla="*/ 888643 w 2189409"/>
              <a:gd name="connsiteY32" fmla="*/ 549060 h 1508536"/>
              <a:gd name="connsiteX33" fmla="*/ 875764 w 2189409"/>
              <a:gd name="connsiteY33" fmla="*/ 568378 h 1508536"/>
              <a:gd name="connsiteX34" fmla="*/ 850006 w 2189409"/>
              <a:gd name="connsiteY34" fmla="*/ 626333 h 1508536"/>
              <a:gd name="connsiteX35" fmla="*/ 824248 w 2189409"/>
              <a:gd name="connsiteY35" fmla="*/ 684288 h 1508536"/>
              <a:gd name="connsiteX36" fmla="*/ 804930 w 2189409"/>
              <a:gd name="connsiteY36" fmla="*/ 722925 h 1508536"/>
              <a:gd name="connsiteX37" fmla="*/ 779172 w 2189409"/>
              <a:gd name="connsiteY37" fmla="*/ 761561 h 1508536"/>
              <a:gd name="connsiteX38" fmla="*/ 753414 w 2189409"/>
              <a:gd name="connsiteY38" fmla="*/ 787319 h 1508536"/>
              <a:gd name="connsiteX39" fmla="*/ 714778 w 2189409"/>
              <a:gd name="connsiteY39" fmla="*/ 813077 h 1508536"/>
              <a:gd name="connsiteX40" fmla="*/ 676141 w 2189409"/>
              <a:gd name="connsiteY40" fmla="*/ 838835 h 1508536"/>
              <a:gd name="connsiteX41" fmla="*/ 656823 w 2189409"/>
              <a:gd name="connsiteY41" fmla="*/ 851713 h 1508536"/>
              <a:gd name="connsiteX42" fmla="*/ 618186 w 2189409"/>
              <a:gd name="connsiteY42" fmla="*/ 864592 h 1508536"/>
              <a:gd name="connsiteX43" fmla="*/ 579550 w 2189409"/>
              <a:gd name="connsiteY43" fmla="*/ 890350 h 1508536"/>
              <a:gd name="connsiteX44" fmla="*/ 495837 w 2189409"/>
              <a:gd name="connsiteY44" fmla="*/ 909668 h 1508536"/>
              <a:gd name="connsiteX45" fmla="*/ 437882 w 2189409"/>
              <a:gd name="connsiteY45" fmla="*/ 922547 h 1508536"/>
              <a:gd name="connsiteX46" fmla="*/ 405685 w 2189409"/>
              <a:gd name="connsiteY46" fmla="*/ 928987 h 1508536"/>
              <a:gd name="connsiteX47" fmla="*/ 379927 w 2189409"/>
              <a:gd name="connsiteY47" fmla="*/ 935426 h 1508536"/>
              <a:gd name="connsiteX48" fmla="*/ 309093 w 2189409"/>
              <a:gd name="connsiteY48" fmla="*/ 948305 h 1508536"/>
              <a:gd name="connsiteX49" fmla="*/ 289775 w 2189409"/>
              <a:gd name="connsiteY49" fmla="*/ 954744 h 1508536"/>
              <a:gd name="connsiteX50" fmla="*/ 231820 w 2189409"/>
              <a:gd name="connsiteY50" fmla="*/ 967623 h 1508536"/>
              <a:gd name="connsiteX51" fmla="*/ 193183 w 2189409"/>
              <a:gd name="connsiteY51" fmla="*/ 980502 h 1508536"/>
              <a:gd name="connsiteX52" fmla="*/ 167426 w 2189409"/>
              <a:gd name="connsiteY52" fmla="*/ 986942 h 1508536"/>
              <a:gd name="connsiteX53" fmla="*/ 128789 w 2189409"/>
              <a:gd name="connsiteY53" fmla="*/ 999821 h 1508536"/>
              <a:gd name="connsiteX54" fmla="*/ 109471 w 2189409"/>
              <a:gd name="connsiteY54" fmla="*/ 1006260 h 1508536"/>
              <a:gd name="connsiteX55" fmla="*/ 90152 w 2189409"/>
              <a:gd name="connsiteY55" fmla="*/ 1019139 h 1508536"/>
              <a:gd name="connsiteX56" fmla="*/ 77274 w 2189409"/>
              <a:gd name="connsiteY56" fmla="*/ 1038457 h 1508536"/>
              <a:gd name="connsiteX57" fmla="*/ 57955 w 2189409"/>
              <a:gd name="connsiteY57" fmla="*/ 1044897 h 1508536"/>
              <a:gd name="connsiteX58" fmla="*/ 38637 w 2189409"/>
              <a:gd name="connsiteY58" fmla="*/ 1057775 h 1508536"/>
              <a:gd name="connsiteX59" fmla="*/ 12879 w 2189409"/>
              <a:gd name="connsiteY59" fmla="*/ 1096412 h 1508536"/>
              <a:gd name="connsiteX60" fmla="*/ 0 w 2189409"/>
              <a:gd name="connsiteY60" fmla="*/ 1135049 h 1508536"/>
              <a:gd name="connsiteX61" fmla="*/ 19319 w 2189409"/>
              <a:gd name="connsiteY61" fmla="*/ 1218761 h 1508536"/>
              <a:gd name="connsiteX62" fmla="*/ 25758 w 2189409"/>
              <a:gd name="connsiteY62" fmla="*/ 1238080 h 1508536"/>
              <a:gd name="connsiteX63" fmla="*/ 38637 w 2189409"/>
              <a:gd name="connsiteY63" fmla="*/ 1257398 h 1508536"/>
              <a:gd name="connsiteX64" fmla="*/ 57955 w 2189409"/>
              <a:gd name="connsiteY64" fmla="*/ 1302474 h 1508536"/>
              <a:gd name="connsiteX65" fmla="*/ 77274 w 2189409"/>
              <a:gd name="connsiteY65" fmla="*/ 1341111 h 1508536"/>
              <a:gd name="connsiteX66" fmla="*/ 83713 w 2189409"/>
              <a:gd name="connsiteY66" fmla="*/ 1360429 h 1508536"/>
              <a:gd name="connsiteX67" fmla="*/ 122350 w 2189409"/>
              <a:gd name="connsiteY67" fmla="*/ 1386187 h 1508536"/>
              <a:gd name="connsiteX68" fmla="*/ 135229 w 2189409"/>
              <a:gd name="connsiteY68" fmla="*/ 1405505 h 1508536"/>
              <a:gd name="connsiteX69" fmla="*/ 199623 w 2189409"/>
              <a:gd name="connsiteY69" fmla="*/ 1424823 h 1508536"/>
              <a:gd name="connsiteX70" fmla="*/ 495837 w 2189409"/>
              <a:gd name="connsiteY70" fmla="*/ 1418384 h 1508536"/>
              <a:gd name="connsiteX71" fmla="*/ 560231 w 2189409"/>
              <a:gd name="connsiteY71" fmla="*/ 1411944 h 1508536"/>
              <a:gd name="connsiteX72" fmla="*/ 817809 w 2189409"/>
              <a:gd name="connsiteY72" fmla="*/ 1405505 h 1508536"/>
              <a:gd name="connsiteX73" fmla="*/ 856445 w 2189409"/>
              <a:gd name="connsiteY73" fmla="*/ 1392626 h 1508536"/>
              <a:gd name="connsiteX74" fmla="*/ 862885 w 2189409"/>
              <a:gd name="connsiteY74" fmla="*/ 1321792 h 1508536"/>
              <a:gd name="connsiteX75" fmla="*/ 869324 w 2189409"/>
              <a:gd name="connsiteY75" fmla="*/ 1302474 h 1508536"/>
              <a:gd name="connsiteX76" fmla="*/ 907961 w 2189409"/>
              <a:gd name="connsiteY76" fmla="*/ 1289595 h 1508536"/>
              <a:gd name="connsiteX77" fmla="*/ 920840 w 2189409"/>
              <a:gd name="connsiteY77" fmla="*/ 1270277 h 1508536"/>
              <a:gd name="connsiteX78" fmla="*/ 959476 w 2189409"/>
              <a:gd name="connsiteY78" fmla="*/ 1244519 h 1508536"/>
              <a:gd name="connsiteX79" fmla="*/ 1139781 w 2189409"/>
              <a:gd name="connsiteY79" fmla="*/ 1257398 h 1508536"/>
              <a:gd name="connsiteX80" fmla="*/ 1159099 w 2189409"/>
              <a:gd name="connsiteY80" fmla="*/ 1263837 h 1508536"/>
              <a:gd name="connsiteX81" fmla="*/ 1217054 w 2189409"/>
              <a:gd name="connsiteY81" fmla="*/ 1302474 h 1508536"/>
              <a:gd name="connsiteX82" fmla="*/ 1236372 w 2189409"/>
              <a:gd name="connsiteY82" fmla="*/ 1315353 h 1508536"/>
              <a:gd name="connsiteX83" fmla="*/ 1255690 w 2189409"/>
              <a:gd name="connsiteY83" fmla="*/ 1321792 h 1508536"/>
              <a:gd name="connsiteX84" fmla="*/ 1275009 w 2189409"/>
              <a:gd name="connsiteY84" fmla="*/ 1334671 h 1508536"/>
              <a:gd name="connsiteX85" fmla="*/ 1313645 w 2189409"/>
              <a:gd name="connsiteY85" fmla="*/ 1347550 h 1508536"/>
              <a:gd name="connsiteX86" fmla="*/ 1332964 w 2189409"/>
              <a:gd name="connsiteY86" fmla="*/ 1353990 h 1508536"/>
              <a:gd name="connsiteX87" fmla="*/ 1352282 w 2189409"/>
              <a:gd name="connsiteY87" fmla="*/ 1366868 h 1508536"/>
              <a:gd name="connsiteX88" fmla="*/ 1384479 w 2189409"/>
              <a:gd name="connsiteY88" fmla="*/ 1399066 h 1508536"/>
              <a:gd name="connsiteX89" fmla="*/ 1416676 w 2189409"/>
              <a:gd name="connsiteY89" fmla="*/ 1424823 h 1508536"/>
              <a:gd name="connsiteX90" fmla="*/ 1435995 w 2189409"/>
              <a:gd name="connsiteY90" fmla="*/ 1437702 h 1508536"/>
              <a:gd name="connsiteX91" fmla="*/ 1526147 w 2189409"/>
              <a:gd name="connsiteY91" fmla="*/ 1437702 h 1508536"/>
              <a:gd name="connsiteX92" fmla="*/ 1564783 w 2189409"/>
              <a:gd name="connsiteY92" fmla="*/ 1411944 h 1508536"/>
              <a:gd name="connsiteX93" fmla="*/ 1603420 w 2189409"/>
              <a:gd name="connsiteY93" fmla="*/ 1399066 h 1508536"/>
              <a:gd name="connsiteX94" fmla="*/ 1622738 w 2189409"/>
              <a:gd name="connsiteY94" fmla="*/ 1386187 h 1508536"/>
              <a:gd name="connsiteX95" fmla="*/ 1687133 w 2189409"/>
              <a:gd name="connsiteY95" fmla="*/ 1405505 h 1508536"/>
              <a:gd name="connsiteX96" fmla="*/ 1712890 w 2189409"/>
              <a:gd name="connsiteY96" fmla="*/ 1431263 h 1508536"/>
              <a:gd name="connsiteX97" fmla="*/ 1745088 w 2189409"/>
              <a:gd name="connsiteY97" fmla="*/ 1457021 h 1508536"/>
              <a:gd name="connsiteX98" fmla="*/ 1757967 w 2189409"/>
              <a:gd name="connsiteY98" fmla="*/ 1476339 h 1508536"/>
              <a:gd name="connsiteX99" fmla="*/ 1815921 w 2189409"/>
              <a:gd name="connsiteY99" fmla="*/ 1508536 h 1508536"/>
              <a:gd name="connsiteX100" fmla="*/ 1867437 w 2189409"/>
              <a:gd name="connsiteY100" fmla="*/ 1502097 h 1508536"/>
              <a:gd name="connsiteX101" fmla="*/ 1899634 w 2189409"/>
              <a:gd name="connsiteY101" fmla="*/ 1450581 h 1508536"/>
              <a:gd name="connsiteX102" fmla="*/ 1912513 w 2189409"/>
              <a:gd name="connsiteY102" fmla="*/ 1431263 h 1508536"/>
              <a:gd name="connsiteX103" fmla="*/ 1938271 w 2189409"/>
              <a:gd name="connsiteY103" fmla="*/ 1405505 h 1508536"/>
              <a:gd name="connsiteX104" fmla="*/ 1951150 w 2189409"/>
              <a:gd name="connsiteY104" fmla="*/ 1386187 h 1508536"/>
              <a:gd name="connsiteX105" fmla="*/ 1957589 w 2189409"/>
              <a:gd name="connsiteY105" fmla="*/ 1366868 h 1508536"/>
              <a:gd name="connsiteX106" fmla="*/ 1970468 w 2189409"/>
              <a:gd name="connsiteY106" fmla="*/ 1347550 h 1508536"/>
              <a:gd name="connsiteX107" fmla="*/ 1983347 w 2189409"/>
              <a:gd name="connsiteY107" fmla="*/ 1308913 h 1508536"/>
              <a:gd name="connsiteX108" fmla="*/ 1989786 w 2189409"/>
              <a:gd name="connsiteY108" fmla="*/ 1289595 h 1508536"/>
              <a:gd name="connsiteX109" fmla="*/ 1983347 w 2189409"/>
              <a:gd name="connsiteY109" fmla="*/ 1167246 h 1508536"/>
              <a:gd name="connsiteX110" fmla="*/ 1976907 w 2189409"/>
              <a:gd name="connsiteY110" fmla="*/ 1141488 h 1508536"/>
              <a:gd name="connsiteX111" fmla="*/ 1964029 w 2189409"/>
              <a:gd name="connsiteY111" fmla="*/ 1102852 h 1508536"/>
              <a:gd name="connsiteX112" fmla="*/ 1989786 w 2189409"/>
              <a:gd name="connsiteY112" fmla="*/ 1077094 h 1508536"/>
              <a:gd name="connsiteX113" fmla="*/ 1996226 w 2189409"/>
              <a:gd name="connsiteY113" fmla="*/ 1057775 h 1508536"/>
              <a:gd name="connsiteX114" fmla="*/ 1983347 w 2189409"/>
              <a:gd name="connsiteY114" fmla="*/ 1038457 h 1508536"/>
              <a:gd name="connsiteX115" fmla="*/ 1964029 w 2189409"/>
              <a:gd name="connsiteY115" fmla="*/ 1032018 h 1508536"/>
              <a:gd name="connsiteX116" fmla="*/ 2009105 w 2189409"/>
              <a:gd name="connsiteY116" fmla="*/ 1012699 h 1508536"/>
              <a:gd name="connsiteX117" fmla="*/ 2041302 w 2189409"/>
              <a:gd name="connsiteY117" fmla="*/ 986942 h 1508536"/>
              <a:gd name="connsiteX118" fmla="*/ 2060620 w 2189409"/>
              <a:gd name="connsiteY118" fmla="*/ 967623 h 1508536"/>
              <a:gd name="connsiteX119" fmla="*/ 2099257 w 2189409"/>
              <a:gd name="connsiteY119" fmla="*/ 941866 h 1508536"/>
              <a:gd name="connsiteX120" fmla="*/ 2118575 w 2189409"/>
              <a:gd name="connsiteY120" fmla="*/ 928987 h 1508536"/>
              <a:gd name="connsiteX121" fmla="*/ 2137893 w 2189409"/>
              <a:gd name="connsiteY121" fmla="*/ 916108 h 1508536"/>
              <a:gd name="connsiteX122" fmla="*/ 2092817 w 2189409"/>
              <a:gd name="connsiteY122" fmla="*/ 858153 h 1508536"/>
              <a:gd name="connsiteX123" fmla="*/ 2073499 w 2189409"/>
              <a:gd name="connsiteY123" fmla="*/ 845274 h 1508536"/>
              <a:gd name="connsiteX124" fmla="*/ 2054181 w 2189409"/>
              <a:gd name="connsiteY124" fmla="*/ 832395 h 1508536"/>
              <a:gd name="connsiteX125" fmla="*/ 2079938 w 2189409"/>
              <a:gd name="connsiteY125" fmla="*/ 800198 h 1508536"/>
              <a:gd name="connsiteX126" fmla="*/ 2125014 w 2189409"/>
              <a:gd name="connsiteY126" fmla="*/ 774440 h 1508536"/>
              <a:gd name="connsiteX127" fmla="*/ 2125014 w 2189409"/>
              <a:gd name="connsiteY127" fmla="*/ 632773 h 1508536"/>
              <a:gd name="connsiteX128" fmla="*/ 2131454 w 2189409"/>
              <a:gd name="connsiteY128" fmla="*/ 555499 h 1508536"/>
              <a:gd name="connsiteX129" fmla="*/ 2144333 w 2189409"/>
              <a:gd name="connsiteY129" fmla="*/ 536181 h 1508536"/>
              <a:gd name="connsiteX130" fmla="*/ 2150772 w 2189409"/>
              <a:gd name="connsiteY130" fmla="*/ 516863 h 1508536"/>
              <a:gd name="connsiteX131" fmla="*/ 2170090 w 2189409"/>
              <a:gd name="connsiteY131" fmla="*/ 503984 h 1508536"/>
              <a:gd name="connsiteX132" fmla="*/ 2182969 w 2189409"/>
              <a:gd name="connsiteY132" fmla="*/ 465347 h 1508536"/>
              <a:gd name="connsiteX133" fmla="*/ 2189409 w 2189409"/>
              <a:gd name="connsiteY133" fmla="*/ 446029 h 1508536"/>
              <a:gd name="connsiteX134" fmla="*/ 2182969 w 2189409"/>
              <a:gd name="connsiteY134" fmla="*/ 407392 h 1508536"/>
              <a:gd name="connsiteX135" fmla="*/ 2170090 w 2189409"/>
              <a:gd name="connsiteY135" fmla="*/ 368756 h 1508536"/>
              <a:gd name="connsiteX136" fmla="*/ 2157212 w 2189409"/>
              <a:gd name="connsiteY136" fmla="*/ 330119 h 1508536"/>
              <a:gd name="connsiteX137" fmla="*/ 2144333 w 2189409"/>
              <a:gd name="connsiteY137" fmla="*/ 291482 h 1508536"/>
              <a:gd name="connsiteX138" fmla="*/ 2137893 w 2189409"/>
              <a:gd name="connsiteY138" fmla="*/ 272164 h 1508536"/>
              <a:gd name="connsiteX139" fmla="*/ 2118575 w 2189409"/>
              <a:gd name="connsiteY139" fmla="*/ 162694 h 1508536"/>
              <a:gd name="connsiteX140" fmla="*/ 2105696 w 2189409"/>
              <a:gd name="connsiteY140" fmla="*/ 143375 h 1508536"/>
              <a:gd name="connsiteX141" fmla="*/ 2092817 w 2189409"/>
              <a:gd name="connsiteY141" fmla="*/ 104739 h 1508536"/>
              <a:gd name="connsiteX142" fmla="*/ 2060620 w 2189409"/>
              <a:gd name="connsiteY142" fmla="*/ 46784 h 1508536"/>
              <a:gd name="connsiteX143" fmla="*/ 2041302 w 2189409"/>
              <a:gd name="connsiteY143" fmla="*/ 40344 h 1508536"/>
              <a:gd name="connsiteX144" fmla="*/ 1989786 w 2189409"/>
              <a:gd name="connsiteY144" fmla="*/ 1708 h 150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189409" h="1508536">
                <a:moveTo>
                  <a:pt x="1989786" y="1708"/>
                </a:moveTo>
                <a:cubicBezTo>
                  <a:pt x="1972614" y="-3658"/>
                  <a:pt x="1955297" y="5051"/>
                  <a:pt x="1938271" y="8147"/>
                </a:cubicBezTo>
                <a:cubicBezTo>
                  <a:pt x="1931592" y="9361"/>
                  <a:pt x="1925537" y="12941"/>
                  <a:pt x="1918952" y="14587"/>
                </a:cubicBezTo>
                <a:cubicBezTo>
                  <a:pt x="1908334" y="17242"/>
                  <a:pt x="1897373" y="18371"/>
                  <a:pt x="1886755" y="21026"/>
                </a:cubicBezTo>
                <a:cubicBezTo>
                  <a:pt x="1880170" y="22672"/>
                  <a:pt x="1873964" y="25601"/>
                  <a:pt x="1867437" y="27466"/>
                </a:cubicBezTo>
                <a:cubicBezTo>
                  <a:pt x="1858927" y="29897"/>
                  <a:pt x="1850318" y="31985"/>
                  <a:pt x="1841679" y="33905"/>
                </a:cubicBezTo>
                <a:cubicBezTo>
                  <a:pt x="1832158" y="36021"/>
                  <a:pt x="1801674" y="40389"/>
                  <a:pt x="1790164" y="46784"/>
                </a:cubicBezTo>
                <a:cubicBezTo>
                  <a:pt x="1776633" y="54301"/>
                  <a:pt x="1762472" y="61597"/>
                  <a:pt x="1751527" y="72542"/>
                </a:cubicBezTo>
                <a:cubicBezTo>
                  <a:pt x="1726736" y="97333"/>
                  <a:pt x="1739786" y="86809"/>
                  <a:pt x="1712890" y="104739"/>
                </a:cubicBezTo>
                <a:cubicBezTo>
                  <a:pt x="1704304" y="117618"/>
                  <a:pt x="1700012" y="134789"/>
                  <a:pt x="1687133" y="143375"/>
                </a:cubicBezTo>
                <a:cubicBezTo>
                  <a:pt x="1674254" y="151961"/>
                  <a:pt x="1663180" y="164238"/>
                  <a:pt x="1648496" y="169133"/>
                </a:cubicBezTo>
                <a:cubicBezTo>
                  <a:pt x="1599476" y="185473"/>
                  <a:pt x="1623171" y="179349"/>
                  <a:pt x="1577662" y="188452"/>
                </a:cubicBezTo>
                <a:cubicBezTo>
                  <a:pt x="1526153" y="222790"/>
                  <a:pt x="1588390" y="177723"/>
                  <a:pt x="1545465" y="220649"/>
                </a:cubicBezTo>
                <a:cubicBezTo>
                  <a:pt x="1539993" y="226122"/>
                  <a:pt x="1532092" y="228573"/>
                  <a:pt x="1526147" y="233528"/>
                </a:cubicBezTo>
                <a:cubicBezTo>
                  <a:pt x="1493991" y="260325"/>
                  <a:pt x="1521460" y="247970"/>
                  <a:pt x="1487510" y="259285"/>
                </a:cubicBezTo>
                <a:cubicBezTo>
                  <a:pt x="1460043" y="277597"/>
                  <a:pt x="1450838" y="286041"/>
                  <a:pt x="1423116" y="297922"/>
                </a:cubicBezTo>
                <a:cubicBezTo>
                  <a:pt x="1416877" y="300596"/>
                  <a:pt x="1410237" y="302215"/>
                  <a:pt x="1403798" y="304361"/>
                </a:cubicBezTo>
                <a:cubicBezTo>
                  <a:pt x="1397358" y="308654"/>
                  <a:pt x="1391551" y="314097"/>
                  <a:pt x="1384479" y="317240"/>
                </a:cubicBezTo>
                <a:cubicBezTo>
                  <a:pt x="1372074" y="322754"/>
                  <a:pt x="1358722" y="325826"/>
                  <a:pt x="1345843" y="330119"/>
                </a:cubicBezTo>
                <a:lnTo>
                  <a:pt x="1326524" y="336559"/>
                </a:lnTo>
                <a:lnTo>
                  <a:pt x="1307206" y="342998"/>
                </a:lnTo>
                <a:lnTo>
                  <a:pt x="1287888" y="349437"/>
                </a:lnTo>
                <a:cubicBezTo>
                  <a:pt x="1281448" y="353730"/>
                  <a:pt x="1274042" y="356843"/>
                  <a:pt x="1268569" y="362316"/>
                </a:cubicBezTo>
                <a:cubicBezTo>
                  <a:pt x="1263096" y="367789"/>
                  <a:pt x="1261733" y="376800"/>
                  <a:pt x="1255690" y="381635"/>
                </a:cubicBezTo>
                <a:cubicBezTo>
                  <a:pt x="1250390" y="385875"/>
                  <a:pt x="1242811" y="385928"/>
                  <a:pt x="1236372" y="388074"/>
                </a:cubicBezTo>
                <a:cubicBezTo>
                  <a:pt x="1205759" y="408483"/>
                  <a:pt x="1224395" y="398506"/>
                  <a:pt x="1178417" y="413832"/>
                </a:cubicBezTo>
                <a:lnTo>
                  <a:pt x="1159099" y="420271"/>
                </a:lnTo>
                <a:cubicBezTo>
                  <a:pt x="1146220" y="428857"/>
                  <a:pt x="1135146" y="441134"/>
                  <a:pt x="1120462" y="446029"/>
                </a:cubicBezTo>
                <a:lnTo>
                  <a:pt x="1043189" y="471787"/>
                </a:lnTo>
                <a:lnTo>
                  <a:pt x="1004552" y="484666"/>
                </a:lnTo>
                <a:lnTo>
                  <a:pt x="985234" y="491105"/>
                </a:lnTo>
                <a:cubicBezTo>
                  <a:pt x="940950" y="520628"/>
                  <a:pt x="961282" y="511969"/>
                  <a:pt x="927279" y="523302"/>
                </a:cubicBezTo>
                <a:cubicBezTo>
                  <a:pt x="914400" y="531888"/>
                  <a:pt x="897229" y="536181"/>
                  <a:pt x="888643" y="549060"/>
                </a:cubicBezTo>
                <a:cubicBezTo>
                  <a:pt x="884350" y="555499"/>
                  <a:pt x="878907" y="561306"/>
                  <a:pt x="875764" y="568378"/>
                </a:cubicBezTo>
                <a:cubicBezTo>
                  <a:pt x="845111" y="637346"/>
                  <a:pt x="879153" y="582614"/>
                  <a:pt x="850006" y="626333"/>
                </a:cubicBezTo>
                <a:cubicBezTo>
                  <a:pt x="834680" y="672312"/>
                  <a:pt x="844658" y="653674"/>
                  <a:pt x="824248" y="684288"/>
                </a:cubicBezTo>
                <a:cubicBezTo>
                  <a:pt x="808066" y="732837"/>
                  <a:pt x="829893" y="673001"/>
                  <a:pt x="804930" y="722925"/>
                </a:cubicBezTo>
                <a:cubicBezTo>
                  <a:pt x="786292" y="760200"/>
                  <a:pt x="815791" y="724942"/>
                  <a:pt x="779172" y="761561"/>
                </a:cubicBezTo>
                <a:cubicBezTo>
                  <a:pt x="768245" y="794346"/>
                  <a:pt x="781514" y="771708"/>
                  <a:pt x="753414" y="787319"/>
                </a:cubicBezTo>
                <a:cubicBezTo>
                  <a:pt x="739883" y="794836"/>
                  <a:pt x="727657" y="804491"/>
                  <a:pt x="714778" y="813077"/>
                </a:cubicBezTo>
                <a:lnTo>
                  <a:pt x="676141" y="838835"/>
                </a:lnTo>
                <a:cubicBezTo>
                  <a:pt x="669702" y="843128"/>
                  <a:pt x="664165" y="849266"/>
                  <a:pt x="656823" y="851713"/>
                </a:cubicBezTo>
                <a:lnTo>
                  <a:pt x="618186" y="864592"/>
                </a:lnTo>
                <a:lnTo>
                  <a:pt x="579550" y="890350"/>
                </a:lnTo>
                <a:cubicBezTo>
                  <a:pt x="542284" y="915194"/>
                  <a:pt x="567928" y="902459"/>
                  <a:pt x="495837" y="909668"/>
                </a:cubicBezTo>
                <a:cubicBezTo>
                  <a:pt x="398730" y="929091"/>
                  <a:pt x="519728" y="904359"/>
                  <a:pt x="437882" y="922547"/>
                </a:cubicBezTo>
                <a:cubicBezTo>
                  <a:pt x="427198" y="924921"/>
                  <a:pt x="416369" y="926613"/>
                  <a:pt x="405685" y="928987"/>
                </a:cubicBezTo>
                <a:cubicBezTo>
                  <a:pt x="397046" y="930907"/>
                  <a:pt x="388605" y="933690"/>
                  <a:pt x="379927" y="935426"/>
                </a:cubicBezTo>
                <a:cubicBezTo>
                  <a:pt x="351238" y="941164"/>
                  <a:pt x="336704" y="941403"/>
                  <a:pt x="309093" y="948305"/>
                </a:cubicBezTo>
                <a:cubicBezTo>
                  <a:pt x="302508" y="949951"/>
                  <a:pt x="296360" y="953098"/>
                  <a:pt x="289775" y="954744"/>
                </a:cubicBezTo>
                <a:cubicBezTo>
                  <a:pt x="253033" y="963930"/>
                  <a:pt x="264854" y="957713"/>
                  <a:pt x="231820" y="967623"/>
                </a:cubicBezTo>
                <a:cubicBezTo>
                  <a:pt x="218817" y="971524"/>
                  <a:pt x="206353" y="977209"/>
                  <a:pt x="193183" y="980502"/>
                </a:cubicBezTo>
                <a:cubicBezTo>
                  <a:pt x="184597" y="982649"/>
                  <a:pt x="175903" y="984399"/>
                  <a:pt x="167426" y="986942"/>
                </a:cubicBezTo>
                <a:cubicBezTo>
                  <a:pt x="154423" y="990843"/>
                  <a:pt x="141668" y="995528"/>
                  <a:pt x="128789" y="999821"/>
                </a:cubicBezTo>
                <a:lnTo>
                  <a:pt x="109471" y="1006260"/>
                </a:lnTo>
                <a:cubicBezTo>
                  <a:pt x="103031" y="1010553"/>
                  <a:pt x="95625" y="1013666"/>
                  <a:pt x="90152" y="1019139"/>
                </a:cubicBezTo>
                <a:cubicBezTo>
                  <a:pt x="84680" y="1024611"/>
                  <a:pt x="83317" y="1033622"/>
                  <a:pt x="77274" y="1038457"/>
                </a:cubicBezTo>
                <a:cubicBezTo>
                  <a:pt x="71973" y="1042697"/>
                  <a:pt x="64026" y="1041861"/>
                  <a:pt x="57955" y="1044897"/>
                </a:cubicBezTo>
                <a:cubicBezTo>
                  <a:pt x="51033" y="1048358"/>
                  <a:pt x="45076" y="1053482"/>
                  <a:pt x="38637" y="1057775"/>
                </a:cubicBezTo>
                <a:cubicBezTo>
                  <a:pt x="30051" y="1070654"/>
                  <a:pt x="17774" y="1081728"/>
                  <a:pt x="12879" y="1096412"/>
                </a:cubicBezTo>
                <a:lnTo>
                  <a:pt x="0" y="1135049"/>
                </a:lnTo>
                <a:cubicBezTo>
                  <a:pt x="8361" y="1193568"/>
                  <a:pt x="1640" y="1165722"/>
                  <a:pt x="19319" y="1218761"/>
                </a:cubicBezTo>
                <a:cubicBezTo>
                  <a:pt x="21466" y="1225201"/>
                  <a:pt x="21993" y="1232432"/>
                  <a:pt x="25758" y="1238080"/>
                </a:cubicBezTo>
                <a:lnTo>
                  <a:pt x="38637" y="1257398"/>
                </a:lnTo>
                <a:cubicBezTo>
                  <a:pt x="53734" y="1302693"/>
                  <a:pt x="34088" y="1246787"/>
                  <a:pt x="57955" y="1302474"/>
                </a:cubicBezTo>
                <a:cubicBezTo>
                  <a:pt x="73951" y="1339798"/>
                  <a:pt x="52524" y="1303986"/>
                  <a:pt x="77274" y="1341111"/>
                </a:cubicBezTo>
                <a:cubicBezTo>
                  <a:pt x="79420" y="1347550"/>
                  <a:pt x="78913" y="1355629"/>
                  <a:pt x="83713" y="1360429"/>
                </a:cubicBezTo>
                <a:cubicBezTo>
                  <a:pt x="94658" y="1371374"/>
                  <a:pt x="122350" y="1386187"/>
                  <a:pt x="122350" y="1386187"/>
                </a:cubicBezTo>
                <a:cubicBezTo>
                  <a:pt x="126643" y="1392626"/>
                  <a:pt x="129757" y="1400033"/>
                  <a:pt x="135229" y="1405505"/>
                </a:cubicBezTo>
                <a:cubicBezTo>
                  <a:pt x="154753" y="1425029"/>
                  <a:pt x="171249" y="1420770"/>
                  <a:pt x="199623" y="1424823"/>
                </a:cubicBezTo>
                <a:lnTo>
                  <a:pt x="495837" y="1418384"/>
                </a:lnTo>
                <a:cubicBezTo>
                  <a:pt x="517395" y="1417614"/>
                  <a:pt x="538676" y="1412806"/>
                  <a:pt x="560231" y="1411944"/>
                </a:cubicBezTo>
                <a:cubicBezTo>
                  <a:pt x="646049" y="1408511"/>
                  <a:pt x="731950" y="1407651"/>
                  <a:pt x="817809" y="1405505"/>
                </a:cubicBezTo>
                <a:cubicBezTo>
                  <a:pt x="830688" y="1401212"/>
                  <a:pt x="855216" y="1406146"/>
                  <a:pt x="856445" y="1392626"/>
                </a:cubicBezTo>
                <a:cubicBezTo>
                  <a:pt x="858592" y="1369015"/>
                  <a:pt x="859532" y="1345262"/>
                  <a:pt x="862885" y="1321792"/>
                </a:cubicBezTo>
                <a:cubicBezTo>
                  <a:pt x="863845" y="1315073"/>
                  <a:pt x="863801" y="1306419"/>
                  <a:pt x="869324" y="1302474"/>
                </a:cubicBezTo>
                <a:cubicBezTo>
                  <a:pt x="880371" y="1294583"/>
                  <a:pt x="907961" y="1289595"/>
                  <a:pt x="907961" y="1289595"/>
                </a:cubicBezTo>
                <a:cubicBezTo>
                  <a:pt x="912254" y="1283156"/>
                  <a:pt x="915016" y="1275373"/>
                  <a:pt x="920840" y="1270277"/>
                </a:cubicBezTo>
                <a:cubicBezTo>
                  <a:pt x="932489" y="1260084"/>
                  <a:pt x="959476" y="1244519"/>
                  <a:pt x="959476" y="1244519"/>
                </a:cubicBezTo>
                <a:cubicBezTo>
                  <a:pt x="1017160" y="1247141"/>
                  <a:pt x="1081315" y="1244406"/>
                  <a:pt x="1139781" y="1257398"/>
                </a:cubicBezTo>
                <a:cubicBezTo>
                  <a:pt x="1146407" y="1258870"/>
                  <a:pt x="1152660" y="1261691"/>
                  <a:pt x="1159099" y="1263837"/>
                </a:cubicBezTo>
                <a:lnTo>
                  <a:pt x="1217054" y="1302474"/>
                </a:lnTo>
                <a:cubicBezTo>
                  <a:pt x="1223493" y="1306767"/>
                  <a:pt x="1229030" y="1312906"/>
                  <a:pt x="1236372" y="1315353"/>
                </a:cubicBezTo>
                <a:lnTo>
                  <a:pt x="1255690" y="1321792"/>
                </a:lnTo>
                <a:cubicBezTo>
                  <a:pt x="1262130" y="1326085"/>
                  <a:pt x="1267937" y="1331528"/>
                  <a:pt x="1275009" y="1334671"/>
                </a:cubicBezTo>
                <a:cubicBezTo>
                  <a:pt x="1287414" y="1340185"/>
                  <a:pt x="1300766" y="1343257"/>
                  <a:pt x="1313645" y="1347550"/>
                </a:cubicBezTo>
                <a:cubicBezTo>
                  <a:pt x="1320085" y="1349697"/>
                  <a:pt x="1327316" y="1350225"/>
                  <a:pt x="1332964" y="1353990"/>
                </a:cubicBezTo>
                <a:lnTo>
                  <a:pt x="1352282" y="1366868"/>
                </a:lnTo>
                <a:cubicBezTo>
                  <a:pt x="1386624" y="1418382"/>
                  <a:pt x="1341552" y="1356139"/>
                  <a:pt x="1384479" y="1399066"/>
                </a:cubicBezTo>
                <a:cubicBezTo>
                  <a:pt x="1413605" y="1428192"/>
                  <a:pt x="1379069" y="1412288"/>
                  <a:pt x="1416676" y="1424823"/>
                </a:cubicBezTo>
                <a:cubicBezTo>
                  <a:pt x="1423116" y="1429116"/>
                  <a:pt x="1428881" y="1434653"/>
                  <a:pt x="1435995" y="1437702"/>
                </a:cubicBezTo>
                <a:cubicBezTo>
                  <a:pt x="1466910" y="1450952"/>
                  <a:pt x="1491386" y="1441178"/>
                  <a:pt x="1526147" y="1437702"/>
                </a:cubicBezTo>
                <a:cubicBezTo>
                  <a:pt x="1590058" y="1416399"/>
                  <a:pt x="1492428" y="1452141"/>
                  <a:pt x="1564783" y="1411944"/>
                </a:cubicBezTo>
                <a:cubicBezTo>
                  <a:pt x="1576650" y="1405351"/>
                  <a:pt x="1603420" y="1399066"/>
                  <a:pt x="1603420" y="1399066"/>
                </a:cubicBezTo>
                <a:cubicBezTo>
                  <a:pt x="1609859" y="1394773"/>
                  <a:pt x="1615037" y="1386957"/>
                  <a:pt x="1622738" y="1386187"/>
                </a:cubicBezTo>
                <a:cubicBezTo>
                  <a:pt x="1658770" y="1382583"/>
                  <a:pt x="1663704" y="1389886"/>
                  <a:pt x="1687133" y="1405505"/>
                </a:cubicBezTo>
                <a:cubicBezTo>
                  <a:pt x="1701181" y="1447652"/>
                  <a:pt x="1681670" y="1406286"/>
                  <a:pt x="1712890" y="1431263"/>
                </a:cubicBezTo>
                <a:cubicBezTo>
                  <a:pt x="1754499" y="1464551"/>
                  <a:pt x="1696530" y="1440834"/>
                  <a:pt x="1745088" y="1457021"/>
                </a:cubicBezTo>
                <a:cubicBezTo>
                  <a:pt x="1749381" y="1463460"/>
                  <a:pt x="1752143" y="1471243"/>
                  <a:pt x="1757967" y="1476339"/>
                </a:cubicBezTo>
                <a:cubicBezTo>
                  <a:pt x="1785220" y="1500186"/>
                  <a:pt x="1789387" y="1499692"/>
                  <a:pt x="1815921" y="1508536"/>
                </a:cubicBezTo>
                <a:cubicBezTo>
                  <a:pt x="1833093" y="1506390"/>
                  <a:pt x="1850741" y="1506650"/>
                  <a:pt x="1867437" y="1502097"/>
                </a:cubicBezTo>
                <a:cubicBezTo>
                  <a:pt x="1898903" y="1493516"/>
                  <a:pt x="1882813" y="1475812"/>
                  <a:pt x="1899634" y="1450581"/>
                </a:cubicBezTo>
                <a:lnTo>
                  <a:pt x="1912513" y="1431263"/>
                </a:lnTo>
                <a:cubicBezTo>
                  <a:pt x="1926561" y="1389114"/>
                  <a:pt x="1907049" y="1430481"/>
                  <a:pt x="1938271" y="1405505"/>
                </a:cubicBezTo>
                <a:cubicBezTo>
                  <a:pt x="1944314" y="1400671"/>
                  <a:pt x="1946857" y="1392626"/>
                  <a:pt x="1951150" y="1386187"/>
                </a:cubicBezTo>
                <a:cubicBezTo>
                  <a:pt x="1953296" y="1379747"/>
                  <a:pt x="1954553" y="1372939"/>
                  <a:pt x="1957589" y="1366868"/>
                </a:cubicBezTo>
                <a:cubicBezTo>
                  <a:pt x="1961050" y="1359946"/>
                  <a:pt x="1967325" y="1354622"/>
                  <a:pt x="1970468" y="1347550"/>
                </a:cubicBezTo>
                <a:cubicBezTo>
                  <a:pt x="1975982" y="1335144"/>
                  <a:pt x="1979054" y="1321792"/>
                  <a:pt x="1983347" y="1308913"/>
                </a:cubicBezTo>
                <a:lnTo>
                  <a:pt x="1989786" y="1289595"/>
                </a:lnTo>
                <a:cubicBezTo>
                  <a:pt x="1987640" y="1248812"/>
                  <a:pt x="1986885" y="1207932"/>
                  <a:pt x="1983347" y="1167246"/>
                </a:cubicBezTo>
                <a:cubicBezTo>
                  <a:pt x="1982580" y="1158429"/>
                  <a:pt x="1979450" y="1149965"/>
                  <a:pt x="1976907" y="1141488"/>
                </a:cubicBezTo>
                <a:cubicBezTo>
                  <a:pt x="1973006" y="1128485"/>
                  <a:pt x="1964029" y="1102852"/>
                  <a:pt x="1964029" y="1102852"/>
                </a:cubicBezTo>
                <a:cubicBezTo>
                  <a:pt x="1981199" y="1051335"/>
                  <a:pt x="1955444" y="1111436"/>
                  <a:pt x="1989786" y="1077094"/>
                </a:cubicBezTo>
                <a:cubicBezTo>
                  <a:pt x="1994586" y="1072294"/>
                  <a:pt x="1994079" y="1064215"/>
                  <a:pt x="1996226" y="1057775"/>
                </a:cubicBezTo>
                <a:cubicBezTo>
                  <a:pt x="1991933" y="1051336"/>
                  <a:pt x="1989390" y="1043292"/>
                  <a:pt x="1983347" y="1038457"/>
                </a:cubicBezTo>
                <a:cubicBezTo>
                  <a:pt x="1978047" y="1034217"/>
                  <a:pt x="1964029" y="1038806"/>
                  <a:pt x="1964029" y="1032018"/>
                </a:cubicBezTo>
                <a:cubicBezTo>
                  <a:pt x="1964029" y="1020901"/>
                  <a:pt x="2006351" y="1013387"/>
                  <a:pt x="2009105" y="1012699"/>
                </a:cubicBezTo>
                <a:cubicBezTo>
                  <a:pt x="2037907" y="969494"/>
                  <a:pt x="2003977" y="1011826"/>
                  <a:pt x="2041302" y="986942"/>
                </a:cubicBezTo>
                <a:cubicBezTo>
                  <a:pt x="2048879" y="981890"/>
                  <a:pt x="2053431" y="973214"/>
                  <a:pt x="2060620" y="967623"/>
                </a:cubicBezTo>
                <a:cubicBezTo>
                  <a:pt x="2072838" y="958120"/>
                  <a:pt x="2086378" y="950452"/>
                  <a:pt x="2099257" y="941866"/>
                </a:cubicBezTo>
                <a:lnTo>
                  <a:pt x="2118575" y="928987"/>
                </a:lnTo>
                <a:lnTo>
                  <a:pt x="2137893" y="916108"/>
                </a:lnTo>
                <a:cubicBezTo>
                  <a:pt x="2128419" y="868733"/>
                  <a:pt x="2140561" y="889982"/>
                  <a:pt x="2092817" y="858153"/>
                </a:cubicBezTo>
                <a:lnTo>
                  <a:pt x="2073499" y="845274"/>
                </a:lnTo>
                <a:lnTo>
                  <a:pt x="2054181" y="832395"/>
                </a:lnTo>
                <a:cubicBezTo>
                  <a:pt x="2067535" y="778973"/>
                  <a:pt x="2048183" y="825602"/>
                  <a:pt x="2079938" y="800198"/>
                </a:cubicBezTo>
                <a:cubicBezTo>
                  <a:pt x="2120998" y="767351"/>
                  <a:pt x="2053961" y="788652"/>
                  <a:pt x="2125014" y="774440"/>
                </a:cubicBezTo>
                <a:cubicBezTo>
                  <a:pt x="2145499" y="712990"/>
                  <a:pt x="2125014" y="782289"/>
                  <a:pt x="2125014" y="632773"/>
                </a:cubicBezTo>
                <a:cubicBezTo>
                  <a:pt x="2125014" y="606926"/>
                  <a:pt x="2126385" y="580844"/>
                  <a:pt x="2131454" y="555499"/>
                </a:cubicBezTo>
                <a:cubicBezTo>
                  <a:pt x="2132972" y="547910"/>
                  <a:pt x="2140040" y="542620"/>
                  <a:pt x="2144333" y="536181"/>
                </a:cubicBezTo>
                <a:cubicBezTo>
                  <a:pt x="2146479" y="529742"/>
                  <a:pt x="2146532" y="522163"/>
                  <a:pt x="2150772" y="516863"/>
                </a:cubicBezTo>
                <a:cubicBezTo>
                  <a:pt x="2155607" y="510820"/>
                  <a:pt x="2165988" y="510547"/>
                  <a:pt x="2170090" y="503984"/>
                </a:cubicBezTo>
                <a:cubicBezTo>
                  <a:pt x="2177285" y="492472"/>
                  <a:pt x="2178676" y="478226"/>
                  <a:pt x="2182969" y="465347"/>
                </a:cubicBezTo>
                <a:lnTo>
                  <a:pt x="2189409" y="446029"/>
                </a:lnTo>
                <a:cubicBezTo>
                  <a:pt x="2187262" y="433150"/>
                  <a:pt x="2186136" y="420059"/>
                  <a:pt x="2182969" y="407392"/>
                </a:cubicBezTo>
                <a:cubicBezTo>
                  <a:pt x="2179676" y="394222"/>
                  <a:pt x="2174383" y="381635"/>
                  <a:pt x="2170090" y="368756"/>
                </a:cubicBezTo>
                <a:lnTo>
                  <a:pt x="2157212" y="330119"/>
                </a:lnTo>
                <a:lnTo>
                  <a:pt x="2144333" y="291482"/>
                </a:lnTo>
                <a:lnTo>
                  <a:pt x="2137893" y="272164"/>
                </a:lnTo>
                <a:cubicBezTo>
                  <a:pt x="2135843" y="249614"/>
                  <a:pt x="2135735" y="188434"/>
                  <a:pt x="2118575" y="162694"/>
                </a:cubicBezTo>
                <a:lnTo>
                  <a:pt x="2105696" y="143375"/>
                </a:lnTo>
                <a:lnTo>
                  <a:pt x="2092817" y="104739"/>
                </a:lnTo>
                <a:cubicBezTo>
                  <a:pt x="2087147" y="87728"/>
                  <a:pt x="2077228" y="52321"/>
                  <a:pt x="2060620" y="46784"/>
                </a:cubicBezTo>
                <a:cubicBezTo>
                  <a:pt x="2054181" y="44637"/>
                  <a:pt x="2047373" y="43379"/>
                  <a:pt x="2041302" y="40344"/>
                </a:cubicBezTo>
                <a:cubicBezTo>
                  <a:pt x="2008402" y="23894"/>
                  <a:pt x="2006958" y="7074"/>
                  <a:pt x="1989786" y="17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586766" y="4314423"/>
            <a:ext cx="2479183" cy="1725769"/>
          </a:xfrm>
          <a:custGeom>
            <a:avLst/>
            <a:gdLst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212502 w 2479183"/>
              <a:gd name="connsiteY127" fmla="*/ 856445 h 1725769"/>
              <a:gd name="connsiteX128" fmla="*/ 270457 w 2479183"/>
              <a:gd name="connsiteY128" fmla="*/ 811369 h 1725769"/>
              <a:gd name="connsiteX129" fmla="*/ 289775 w 2479183"/>
              <a:gd name="connsiteY129" fmla="*/ 792050 h 1725769"/>
              <a:gd name="connsiteX130" fmla="*/ 309093 w 2479183"/>
              <a:gd name="connsiteY130" fmla="*/ 785611 h 1725769"/>
              <a:gd name="connsiteX131" fmla="*/ 328411 w 2479183"/>
              <a:gd name="connsiteY131" fmla="*/ 772732 h 1725769"/>
              <a:gd name="connsiteX132" fmla="*/ 360609 w 2479183"/>
              <a:gd name="connsiteY132" fmla="*/ 734095 h 1725769"/>
              <a:gd name="connsiteX133" fmla="*/ 392806 w 2479183"/>
              <a:gd name="connsiteY133" fmla="*/ 701898 h 1725769"/>
              <a:gd name="connsiteX134" fmla="*/ 412124 w 2479183"/>
              <a:gd name="connsiteY134" fmla="*/ 663262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212502 w 2479183"/>
              <a:gd name="connsiteY127" fmla="*/ 856445 h 1725769"/>
              <a:gd name="connsiteX128" fmla="*/ 270457 w 2479183"/>
              <a:gd name="connsiteY128" fmla="*/ 811369 h 1725769"/>
              <a:gd name="connsiteX129" fmla="*/ 289775 w 2479183"/>
              <a:gd name="connsiteY129" fmla="*/ 792050 h 1725769"/>
              <a:gd name="connsiteX130" fmla="*/ 309093 w 2479183"/>
              <a:gd name="connsiteY130" fmla="*/ 785611 h 1725769"/>
              <a:gd name="connsiteX131" fmla="*/ 328411 w 2479183"/>
              <a:gd name="connsiteY131" fmla="*/ 772732 h 1725769"/>
              <a:gd name="connsiteX132" fmla="*/ 328412 w 2479183"/>
              <a:gd name="connsiteY132" fmla="*/ 650382 h 1725769"/>
              <a:gd name="connsiteX133" fmla="*/ 392806 w 2479183"/>
              <a:gd name="connsiteY133" fmla="*/ 701898 h 1725769"/>
              <a:gd name="connsiteX134" fmla="*/ 412124 w 2479183"/>
              <a:gd name="connsiteY134" fmla="*/ 663262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212502 w 2479183"/>
              <a:gd name="connsiteY127" fmla="*/ 856445 h 1725769"/>
              <a:gd name="connsiteX128" fmla="*/ 270457 w 2479183"/>
              <a:gd name="connsiteY128" fmla="*/ 811369 h 1725769"/>
              <a:gd name="connsiteX129" fmla="*/ 289775 w 2479183"/>
              <a:gd name="connsiteY129" fmla="*/ 792050 h 1725769"/>
              <a:gd name="connsiteX130" fmla="*/ 309093 w 2479183"/>
              <a:gd name="connsiteY130" fmla="*/ 785611 h 1725769"/>
              <a:gd name="connsiteX131" fmla="*/ 283335 w 2479183"/>
              <a:gd name="connsiteY131" fmla="*/ 740535 h 1725769"/>
              <a:gd name="connsiteX132" fmla="*/ 328412 w 2479183"/>
              <a:gd name="connsiteY132" fmla="*/ 650382 h 1725769"/>
              <a:gd name="connsiteX133" fmla="*/ 392806 w 2479183"/>
              <a:gd name="connsiteY133" fmla="*/ 701898 h 1725769"/>
              <a:gd name="connsiteX134" fmla="*/ 412124 w 2479183"/>
              <a:gd name="connsiteY134" fmla="*/ 663262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212502 w 2479183"/>
              <a:gd name="connsiteY127" fmla="*/ 856445 h 1725769"/>
              <a:gd name="connsiteX128" fmla="*/ 270457 w 2479183"/>
              <a:gd name="connsiteY128" fmla="*/ 811369 h 1725769"/>
              <a:gd name="connsiteX129" fmla="*/ 289775 w 2479183"/>
              <a:gd name="connsiteY129" fmla="*/ 792050 h 1725769"/>
              <a:gd name="connsiteX130" fmla="*/ 270456 w 2479183"/>
              <a:gd name="connsiteY130" fmla="*/ 753414 h 1725769"/>
              <a:gd name="connsiteX131" fmla="*/ 283335 w 2479183"/>
              <a:gd name="connsiteY131" fmla="*/ 740535 h 1725769"/>
              <a:gd name="connsiteX132" fmla="*/ 328412 w 2479183"/>
              <a:gd name="connsiteY132" fmla="*/ 650382 h 1725769"/>
              <a:gd name="connsiteX133" fmla="*/ 392806 w 2479183"/>
              <a:gd name="connsiteY133" fmla="*/ 701898 h 1725769"/>
              <a:gd name="connsiteX134" fmla="*/ 412124 w 2479183"/>
              <a:gd name="connsiteY134" fmla="*/ 663262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212502 w 2479183"/>
              <a:gd name="connsiteY127" fmla="*/ 856445 h 1725769"/>
              <a:gd name="connsiteX128" fmla="*/ 270457 w 2479183"/>
              <a:gd name="connsiteY128" fmla="*/ 811369 h 1725769"/>
              <a:gd name="connsiteX129" fmla="*/ 238259 w 2479183"/>
              <a:gd name="connsiteY129" fmla="*/ 759852 h 1725769"/>
              <a:gd name="connsiteX130" fmla="*/ 270456 w 2479183"/>
              <a:gd name="connsiteY130" fmla="*/ 753414 h 1725769"/>
              <a:gd name="connsiteX131" fmla="*/ 283335 w 2479183"/>
              <a:gd name="connsiteY131" fmla="*/ 740535 h 1725769"/>
              <a:gd name="connsiteX132" fmla="*/ 328412 w 2479183"/>
              <a:gd name="connsiteY132" fmla="*/ 650382 h 1725769"/>
              <a:gd name="connsiteX133" fmla="*/ 392806 w 2479183"/>
              <a:gd name="connsiteY133" fmla="*/ 701898 h 1725769"/>
              <a:gd name="connsiteX134" fmla="*/ 412124 w 2479183"/>
              <a:gd name="connsiteY134" fmla="*/ 663262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212502 w 2479183"/>
              <a:gd name="connsiteY127" fmla="*/ 856445 h 1725769"/>
              <a:gd name="connsiteX128" fmla="*/ 225381 w 2479183"/>
              <a:gd name="connsiteY128" fmla="*/ 772732 h 1725769"/>
              <a:gd name="connsiteX129" fmla="*/ 238259 w 2479183"/>
              <a:gd name="connsiteY129" fmla="*/ 759852 h 1725769"/>
              <a:gd name="connsiteX130" fmla="*/ 270456 w 2479183"/>
              <a:gd name="connsiteY130" fmla="*/ 753414 h 1725769"/>
              <a:gd name="connsiteX131" fmla="*/ 283335 w 2479183"/>
              <a:gd name="connsiteY131" fmla="*/ 740535 h 1725769"/>
              <a:gd name="connsiteX132" fmla="*/ 328412 w 2479183"/>
              <a:gd name="connsiteY132" fmla="*/ 650382 h 1725769"/>
              <a:gd name="connsiteX133" fmla="*/ 392806 w 2479183"/>
              <a:gd name="connsiteY133" fmla="*/ 701898 h 1725769"/>
              <a:gd name="connsiteX134" fmla="*/ 412124 w 2479183"/>
              <a:gd name="connsiteY134" fmla="*/ 663262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212502 w 2479183"/>
              <a:gd name="connsiteY127" fmla="*/ 856445 h 1725769"/>
              <a:gd name="connsiteX128" fmla="*/ 225381 w 2479183"/>
              <a:gd name="connsiteY128" fmla="*/ 772732 h 1725769"/>
              <a:gd name="connsiteX129" fmla="*/ 238259 w 2479183"/>
              <a:gd name="connsiteY129" fmla="*/ 759852 h 1725769"/>
              <a:gd name="connsiteX130" fmla="*/ 270456 w 2479183"/>
              <a:gd name="connsiteY130" fmla="*/ 753414 h 1725769"/>
              <a:gd name="connsiteX131" fmla="*/ 283335 w 2479183"/>
              <a:gd name="connsiteY131" fmla="*/ 740535 h 1725769"/>
              <a:gd name="connsiteX132" fmla="*/ 328412 w 2479183"/>
              <a:gd name="connsiteY132" fmla="*/ 650382 h 1725769"/>
              <a:gd name="connsiteX133" fmla="*/ 392806 w 2479183"/>
              <a:gd name="connsiteY133" fmla="*/ 701898 h 1725769"/>
              <a:gd name="connsiteX134" fmla="*/ 405685 w 2479183"/>
              <a:gd name="connsiteY134" fmla="*/ 611747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212502 w 2479183"/>
              <a:gd name="connsiteY127" fmla="*/ 856445 h 1725769"/>
              <a:gd name="connsiteX128" fmla="*/ 225381 w 2479183"/>
              <a:gd name="connsiteY128" fmla="*/ 772732 h 1725769"/>
              <a:gd name="connsiteX129" fmla="*/ 238259 w 2479183"/>
              <a:gd name="connsiteY129" fmla="*/ 759852 h 1725769"/>
              <a:gd name="connsiteX130" fmla="*/ 270456 w 2479183"/>
              <a:gd name="connsiteY130" fmla="*/ 753414 h 1725769"/>
              <a:gd name="connsiteX131" fmla="*/ 283335 w 2479183"/>
              <a:gd name="connsiteY131" fmla="*/ 740535 h 1725769"/>
              <a:gd name="connsiteX132" fmla="*/ 328412 w 2479183"/>
              <a:gd name="connsiteY132" fmla="*/ 650382 h 1725769"/>
              <a:gd name="connsiteX133" fmla="*/ 379927 w 2479183"/>
              <a:gd name="connsiteY133" fmla="*/ 650383 h 1725769"/>
              <a:gd name="connsiteX134" fmla="*/ 405685 w 2479183"/>
              <a:gd name="connsiteY134" fmla="*/ 611747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86744 w 2479183"/>
              <a:gd name="connsiteY126" fmla="*/ 869323 h 1725769"/>
              <a:gd name="connsiteX127" fmla="*/ 167426 w 2479183"/>
              <a:gd name="connsiteY127" fmla="*/ 817809 h 1725769"/>
              <a:gd name="connsiteX128" fmla="*/ 225381 w 2479183"/>
              <a:gd name="connsiteY128" fmla="*/ 772732 h 1725769"/>
              <a:gd name="connsiteX129" fmla="*/ 238259 w 2479183"/>
              <a:gd name="connsiteY129" fmla="*/ 759852 h 1725769"/>
              <a:gd name="connsiteX130" fmla="*/ 270456 w 2479183"/>
              <a:gd name="connsiteY130" fmla="*/ 753414 h 1725769"/>
              <a:gd name="connsiteX131" fmla="*/ 283335 w 2479183"/>
              <a:gd name="connsiteY131" fmla="*/ 740535 h 1725769"/>
              <a:gd name="connsiteX132" fmla="*/ 328412 w 2479183"/>
              <a:gd name="connsiteY132" fmla="*/ 650382 h 1725769"/>
              <a:gd name="connsiteX133" fmla="*/ 379927 w 2479183"/>
              <a:gd name="connsiteY133" fmla="*/ 650383 h 1725769"/>
              <a:gd name="connsiteX134" fmla="*/ 405685 w 2479183"/>
              <a:gd name="connsiteY134" fmla="*/ 611747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  <a:gd name="connsiteX0" fmla="*/ 676141 w 2479183"/>
              <a:gd name="connsiteY0" fmla="*/ 64394 h 1725769"/>
              <a:gd name="connsiteX1" fmla="*/ 650383 w 2479183"/>
              <a:gd name="connsiteY1" fmla="*/ 32197 h 1725769"/>
              <a:gd name="connsiteX2" fmla="*/ 669702 w 2479183"/>
              <a:gd name="connsiteY2" fmla="*/ 25757 h 1725769"/>
              <a:gd name="connsiteX3" fmla="*/ 708338 w 2479183"/>
              <a:gd name="connsiteY3" fmla="*/ 0 h 1725769"/>
              <a:gd name="connsiteX4" fmla="*/ 753414 w 2479183"/>
              <a:gd name="connsiteY4" fmla="*/ 6439 h 1725769"/>
              <a:gd name="connsiteX5" fmla="*/ 792051 w 2479183"/>
              <a:gd name="connsiteY5" fmla="*/ 19318 h 1725769"/>
              <a:gd name="connsiteX6" fmla="*/ 837127 w 2479183"/>
              <a:gd name="connsiteY6" fmla="*/ 32197 h 1725769"/>
              <a:gd name="connsiteX7" fmla="*/ 895082 w 2479183"/>
              <a:gd name="connsiteY7" fmla="*/ 38636 h 1725769"/>
              <a:gd name="connsiteX8" fmla="*/ 933719 w 2479183"/>
              <a:gd name="connsiteY8" fmla="*/ 51515 h 1725769"/>
              <a:gd name="connsiteX9" fmla="*/ 953037 w 2479183"/>
              <a:gd name="connsiteY9" fmla="*/ 57954 h 1725769"/>
              <a:gd name="connsiteX10" fmla="*/ 1242811 w 2479183"/>
              <a:gd name="connsiteY10" fmla="*/ 70833 h 1725769"/>
              <a:gd name="connsiteX11" fmla="*/ 1262130 w 2479183"/>
              <a:gd name="connsiteY11" fmla="*/ 109470 h 1725769"/>
              <a:gd name="connsiteX12" fmla="*/ 1249251 w 2479183"/>
              <a:gd name="connsiteY12" fmla="*/ 128788 h 1725769"/>
              <a:gd name="connsiteX13" fmla="*/ 1236372 w 2479183"/>
              <a:gd name="connsiteY13" fmla="*/ 167425 h 1725769"/>
              <a:gd name="connsiteX14" fmla="*/ 1229933 w 2479183"/>
              <a:gd name="connsiteY14" fmla="*/ 186743 h 1725769"/>
              <a:gd name="connsiteX15" fmla="*/ 1210614 w 2479183"/>
              <a:gd name="connsiteY15" fmla="*/ 206062 h 1725769"/>
              <a:gd name="connsiteX16" fmla="*/ 1191296 w 2479183"/>
              <a:gd name="connsiteY16" fmla="*/ 218940 h 1725769"/>
              <a:gd name="connsiteX17" fmla="*/ 1178417 w 2479183"/>
              <a:gd name="connsiteY17" fmla="*/ 238259 h 1725769"/>
              <a:gd name="connsiteX18" fmla="*/ 1159099 w 2479183"/>
              <a:gd name="connsiteY18" fmla="*/ 251138 h 1725769"/>
              <a:gd name="connsiteX19" fmla="*/ 1146220 w 2479183"/>
              <a:gd name="connsiteY19" fmla="*/ 289774 h 1725769"/>
              <a:gd name="connsiteX20" fmla="*/ 1133341 w 2479183"/>
              <a:gd name="connsiteY20" fmla="*/ 334850 h 1725769"/>
              <a:gd name="connsiteX21" fmla="*/ 1120462 w 2479183"/>
              <a:gd name="connsiteY21" fmla="*/ 425002 h 1725769"/>
              <a:gd name="connsiteX22" fmla="*/ 1146220 w 2479183"/>
              <a:gd name="connsiteY22" fmla="*/ 482957 h 1725769"/>
              <a:gd name="connsiteX23" fmla="*/ 1159099 w 2479183"/>
              <a:gd name="connsiteY23" fmla="*/ 502276 h 1725769"/>
              <a:gd name="connsiteX24" fmla="*/ 1197735 w 2479183"/>
              <a:gd name="connsiteY24" fmla="*/ 515154 h 1725769"/>
              <a:gd name="connsiteX25" fmla="*/ 1320085 w 2479183"/>
              <a:gd name="connsiteY25" fmla="*/ 495836 h 1725769"/>
              <a:gd name="connsiteX26" fmla="*/ 1339403 w 2479183"/>
              <a:gd name="connsiteY26" fmla="*/ 482957 h 1725769"/>
              <a:gd name="connsiteX27" fmla="*/ 1474631 w 2479183"/>
              <a:gd name="connsiteY27" fmla="*/ 489397 h 1725769"/>
              <a:gd name="connsiteX28" fmla="*/ 1532586 w 2479183"/>
              <a:gd name="connsiteY28" fmla="*/ 534473 h 1725769"/>
              <a:gd name="connsiteX29" fmla="*/ 1571223 w 2479183"/>
              <a:gd name="connsiteY29" fmla="*/ 560231 h 1725769"/>
              <a:gd name="connsiteX30" fmla="*/ 1603420 w 2479183"/>
              <a:gd name="connsiteY30" fmla="*/ 585988 h 1725769"/>
              <a:gd name="connsiteX31" fmla="*/ 1661375 w 2479183"/>
              <a:gd name="connsiteY31" fmla="*/ 618185 h 1725769"/>
              <a:gd name="connsiteX32" fmla="*/ 1680693 w 2479183"/>
              <a:gd name="connsiteY32" fmla="*/ 631064 h 1725769"/>
              <a:gd name="connsiteX33" fmla="*/ 1835240 w 2479183"/>
              <a:gd name="connsiteY33" fmla="*/ 631064 h 1725769"/>
              <a:gd name="connsiteX34" fmla="*/ 1912513 w 2479183"/>
              <a:gd name="connsiteY34" fmla="*/ 611746 h 1725769"/>
              <a:gd name="connsiteX35" fmla="*/ 1996226 w 2479183"/>
              <a:gd name="connsiteY35" fmla="*/ 592428 h 1725769"/>
              <a:gd name="connsiteX36" fmla="*/ 2034862 w 2479183"/>
              <a:gd name="connsiteY36" fmla="*/ 579549 h 1725769"/>
              <a:gd name="connsiteX37" fmla="*/ 2073499 w 2479183"/>
              <a:gd name="connsiteY37" fmla="*/ 553791 h 1725769"/>
              <a:gd name="connsiteX38" fmla="*/ 2086378 w 2479183"/>
              <a:gd name="connsiteY38" fmla="*/ 534473 h 1725769"/>
              <a:gd name="connsiteX39" fmla="*/ 2105696 w 2479183"/>
              <a:gd name="connsiteY39" fmla="*/ 528033 h 1725769"/>
              <a:gd name="connsiteX40" fmla="*/ 2163651 w 2479183"/>
              <a:gd name="connsiteY40" fmla="*/ 521594 h 1725769"/>
              <a:gd name="connsiteX41" fmla="*/ 2221606 w 2479183"/>
              <a:gd name="connsiteY41" fmla="*/ 502276 h 1725769"/>
              <a:gd name="connsiteX42" fmla="*/ 2260242 w 2479183"/>
              <a:gd name="connsiteY42" fmla="*/ 489397 h 1725769"/>
              <a:gd name="connsiteX43" fmla="*/ 2311758 w 2479183"/>
              <a:gd name="connsiteY43" fmla="*/ 482957 h 1725769"/>
              <a:gd name="connsiteX44" fmla="*/ 2331076 w 2479183"/>
              <a:gd name="connsiteY44" fmla="*/ 476518 h 1725769"/>
              <a:gd name="connsiteX45" fmla="*/ 2350395 w 2479183"/>
              <a:gd name="connsiteY45" fmla="*/ 463639 h 1725769"/>
              <a:gd name="connsiteX46" fmla="*/ 2395471 w 2479183"/>
              <a:gd name="connsiteY46" fmla="*/ 470078 h 1725769"/>
              <a:gd name="connsiteX47" fmla="*/ 2427668 w 2479183"/>
              <a:gd name="connsiteY47" fmla="*/ 495836 h 1725769"/>
              <a:gd name="connsiteX48" fmla="*/ 2446986 w 2479183"/>
              <a:gd name="connsiteY48" fmla="*/ 508715 h 1725769"/>
              <a:gd name="connsiteX49" fmla="*/ 2479183 w 2479183"/>
              <a:gd name="connsiteY49" fmla="*/ 547352 h 1725769"/>
              <a:gd name="connsiteX50" fmla="*/ 2440547 w 2479183"/>
              <a:gd name="connsiteY50" fmla="*/ 624625 h 1725769"/>
              <a:gd name="connsiteX51" fmla="*/ 2434107 w 2479183"/>
              <a:gd name="connsiteY51" fmla="*/ 643943 h 1725769"/>
              <a:gd name="connsiteX52" fmla="*/ 2427668 w 2479183"/>
              <a:gd name="connsiteY52" fmla="*/ 663262 h 1725769"/>
              <a:gd name="connsiteX53" fmla="*/ 2408349 w 2479183"/>
              <a:gd name="connsiteY53" fmla="*/ 792050 h 1725769"/>
              <a:gd name="connsiteX54" fmla="*/ 2401910 w 2479183"/>
              <a:gd name="connsiteY54" fmla="*/ 811369 h 1725769"/>
              <a:gd name="connsiteX55" fmla="*/ 2395471 w 2479183"/>
              <a:gd name="connsiteY55" fmla="*/ 830687 h 1725769"/>
              <a:gd name="connsiteX56" fmla="*/ 2376152 w 2479183"/>
              <a:gd name="connsiteY56" fmla="*/ 978794 h 1725769"/>
              <a:gd name="connsiteX57" fmla="*/ 2363273 w 2479183"/>
              <a:gd name="connsiteY57" fmla="*/ 998112 h 1725769"/>
              <a:gd name="connsiteX58" fmla="*/ 2369713 w 2479183"/>
              <a:gd name="connsiteY58" fmla="*/ 1088264 h 1725769"/>
              <a:gd name="connsiteX59" fmla="*/ 2376152 w 2479183"/>
              <a:gd name="connsiteY59" fmla="*/ 1107583 h 1725769"/>
              <a:gd name="connsiteX60" fmla="*/ 2401910 w 2479183"/>
              <a:gd name="connsiteY60" fmla="*/ 1146219 h 1725769"/>
              <a:gd name="connsiteX61" fmla="*/ 2408349 w 2479183"/>
              <a:gd name="connsiteY61" fmla="*/ 1165538 h 1725769"/>
              <a:gd name="connsiteX62" fmla="*/ 2421228 w 2479183"/>
              <a:gd name="connsiteY62" fmla="*/ 1184856 h 1725769"/>
              <a:gd name="connsiteX63" fmla="*/ 2434107 w 2479183"/>
              <a:gd name="connsiteY63" fmla="*/ 1275008 h 1725769"/>
              <a:gd name="connsiteX64" fmla="*/ 2408349 w 2479183"/>
              <a:gd name="connsiteY64" fmla="*/ 1339402 h 1725769"/>
              <a:gd name="connsiteX65" fmla="*/ 2382592 w 2479183"/>
              <a:gd name="connsiteY65" fmla="*/ 1397357 h 1725769"/>
              <a:gd name="connsiteX66" fmla="*/ 2363273 w 2479183"/>
              <a:gd name="connsiteY66" fmla="*/ 1403797 h 1725769"/>
              <a:gd name="connsiteX67" fmla="*/ 2266682 w 2479183"/>
              <a:gd name="connsiteY67" fmla="*/ 1416676 h 1725769"/>
              <a:gd name="connsiteX68" fmla="*/ 2240924 w 2479183"/>
              <a:gd name="connsiteY68" fmla="*/ 1455312 h 1725769"/>
              <a:gd name="connsiteX69" fmla="*/ 2208727 w 2479183"/>
              <a:gd name="connsiteY69" fmla="*/ 1493949 h 1725769"/>
              <a:gd name="connsiteX70" fmla="*/ 2202288 w 2479183"/>
              <a:gd name="connsiteY70" fmla="*/ 1513267 h 1725769"/>
              <a:gd name="connsiteX71" fmla="*/ 2157211 w 2479183"/>
              <a:gd name="connsiteY71" fmla="*/ 1526146 h 1725769"/>
              <a:gd name="connsiteX72" fmla="*/ 2112135 w 2479183"/>
              <a:gd name="connsiteY72" fmla="*/ 1539025 h 1725769"/>
              <a:gd name="connsiteX73" fmla="*/ 2034862 w 2479183"/>
              <a:gd name="connsiteY73" fmla="*/ 1545464 h 1725769"/>
              <a:gd name="connsiteX74" fmla="*/ 1983347 w 2479183"/>
              <a:gd name="connsiteY74" fmla="*/ 1551904 h 1725769"/>
              <a:gd name="connsiteX75" fmla="*/ 1957589 w 2479183"/>
              <a:gd name="connsiteY75" fmla="*/ 1564783 h 1725769"/>
              <a:gd name="connsiteX76" fmla="*/ 1906073 w 2479183"/>
              <a:gd name="connsiteY76" fmla="*/ 1577662 h 1725769"/>
              <a:gd name="connsiteX77" fmla="*/ 1867437 w 2479183"/>
              <a:gd name="connsiteY77" fmla="*/ 1590540 h 1725769"/>
              <a:gd name="connsiteX78" fmla="*/ 1848119 w 2479183"/>
              <a:gd name="connsiteY78" fmla="*/ 1596980 h 1725769"/>
              <a:gd name="connsiteX79" fmla="*/ 1809482 w 2479183"/>
              <a:gd name="connsiteY79" fmla="*/ 1616298 h 1725769"/>
              <a:gd name="connsiteX80" fmla="*/ 1622738 w 2479183"/>
              <a:gd name="connsiteY80" fmla="*/ 1622738 h 1725769"/>
              <a:gd name="connsiteX81" fmla="*/ 1571223 w 2479183"/>
              <a:gd name="connsiteY81" fmla="*/ 1667814 h 1725769"/>
              <a:gd name="connsiteX82" fmla="*/ 1551904 w 2479183"/>
              <a:gd name="connsiteY82" fmla="*/ 1680692 h 1725769"/>
              <a:gd name="connsiteX83" fmla="*/ 1532586 w 2479183"/>
              <a:gd name="connsiteY83" fmla="*/ 1693571 h 1725769"/>
              <a:gd name="connsiteX84" fmla="*/ 1513268 w 2479183"/>
              <a:gd name="connsiteY84" fmla="*/ 1700011 h 1725769"/>
              <a:gd name="connsiteX85" fmla="*/ 1493949 w 2479183"/>
              <a:gd name="connsiteY85" fmla="*/ 1712890 h 1725769"/>
              <a:gd name="connsiteX86" fmla="*/ 1455313 w 2479183"/>
              <a:gd name="connsiteY86" fmla="*/ 1725769 h 1725769"/>
              <a:gd name="connsiteX87" fmla="*/ 1397358 w 2479183"/>
              <a:gd name="connsiteY87" fmla="*/ 1712890 h 1725769"/>
              <a:gd name="connsiteX88" fmla="*/ 1358721 w 2479183"/>
              <a:gd name="connsiteY88" fmla="*/ 1687132 h 1725769"/>
              <a:gd name="connsiteX89" fmla="*/ 1345842 w 2479183"/>
              <a:gd name="connsiteY89" fmla="*/ 1667814 h 1725769"/>
              <a:gd name="connsiteX90" fmla="*/ 1326524 w 2479183"/>
              <a:gd name="connsiteY90" fmla="*/ 1661374 h 1725769"/>
              <a:gd name="connsiteX91" fmla="*/ 1281448 w 2479183"/>
              <a:gd name="connsiteY91" fmla="*/ 1609859 h 1725769"/>
              <a:gd name="connsiteX92" fmla="*/ 1268569 w 2479183"/>
              <a:gd name="connsiteY92" fmla="*/ 1590540 h 1725769"/>
              <a:gd name="connsiteX93" fmla="*/ 1229933 w 2479183"/>
              <a:gd name="connsiteY93" fmla="*/ 1558343 h 1725769"/>
              <a:gd name="connsiteX94" fmla="*/ 1204175 w 2479183"/>
              <a:gd name="connsiteY94" fmla="*/ 1526146 h 1725769"/>
              <a:gd name="connsiteX95" fmla="*/ 1152659 w 2479183"/>
              <a:gd name="connsiteY95" fmla="*/ 1481070 h 1725769"/>
              <a:gd name="connsiteX96" fmla="*/ 1114023 w 2479183"/>
              <a:gd name="connsiteY96" fmla="*/ 1468191 h 1725769"/>
              <a:gd name="connsiteX97" fmla="*/ 837127 w 2479183"/>
              <a:gd name="connsiteY97" fmla="*/ 1481070 h 1725769"/>
              <a:gd name="connsiteX98" fmla="*/ 811369 w 2479183"/>
              <a:gd name="connsiteY98" fmla="*/ 1487509 h 1725769"/>
              <a:gd name="connsiteX99" fmla="*/ 779172 w 2479183"/>
              <a:gd name="connsiteY99" fmla="*/ 1493949 h 1725769"/>
              <a:gd name="connsiteX100" fmla="*/ 727657 w 2479183"/>
              <a:gd name="connsiteY100" fmla="*/ 1506828 h 1725769"/>
              <a:gd name="connsiteX101" fmla="*/ 553792 w 2479183"/>
              <a:gd name="connsiteY101" fmla="*/ 1519707 h 1725769"/>
              <a:gd name="connsiteX102" fmla="*/ 431442 w 2479183"/>
              <a:gd name="connsiteY102" fmla="*/ 1513267 h 1725769"/>
              <a:gd name="connsiteX103" fmla="*/ 412124 w 2479183"/>
              <a:gd name="connsiteY103" fmla="*/ 1506828 h 1725769"/>
              <a:gd name="connsiteX104" fmla="*/ 379927 w 2479183"/>
              <a:gd name="connsiteY104" fmla="*/ 1468191 h 1725769"/>
              <a:gd name="connsiteX105" fmla="*/ 360609 w 2479183"/>
              <a:gd name="connsiteY105" fmla="*/ 1448873 h 1725769"/>
              <a:gd name="connsiteX106" fmla="*/ 347730 w 2479183"/>
              <a:gd name="connsiteY106" fmla="*/ 1429554 h 1725769"/>
              <a:gd name="connsiteX107" fmla="*/ 309093 w 2479183"/>
              <a:gd name="connsiteY107" fmla="*/ 1403797 h 1725769"/>
              <a:gd name="connsiteX108" fmla="*/ 296214 w 2479183"/>
              <a:gd name="connsiteY108" fmla="*/ 1384478 h 1725769"/>
              <a:gd name="connsiteX109" fmla="*/ 257578 w 2479183"/>
              <a:gd name="connsiteY109" fmla="*/ 1358721 h 1725769"/>
              <a:gd name="connsiteX110" fmla="*/ 244699 w 2479183"/>
              <a:gd name="connsiteY110" fmla="*/ 1339402 h 1725769"/>
              <a:gd name="connsiteX111" fmla="*/ 225380 w 2479183"/>
              <a:gd name="connsiteY111" fmla="*/ 1326523 h 1725769"/>
              <a:gd name="connsiteX112" fmla="*/ 180304 w 2479183"/>
              <a:gd name="connsiteY112" fmla="*/ 1275008 h 1725769"/>
              <a:gd name="connsiteX113" fmla="*/ 135228 w 2479183"/>
              <a:gd name="connsiteY113" fmla="*/ 1217053 h 1725769"/>
              <a:gd name="connsiteX114" fmla="*/ 115910 w 2479183"/>
              <a:gd name="connsiteY114" fmla="*/ 1204174 h 1725769"/>
              <a:gd name="connsiteX115" fmla="*/ 83713 w 2479183"/>
              <a:gd name="connsiteY115" fmla="*/ 1165538 h 1725769"/>
              <a:gd name="connsiteX116" fmla="*/ 51516 w 2479183"/>
              <a:gd name="connsiteY116" fmla="*/ 1133340 h 1725769"/>
              <a:gd name="connsiteX117" fmla="*/ 6440 w 2479183"/>
              <a:gd name="connsiteY117" fmla="*/ 1081825 h 1725769"/>
              <a:gd name="connsiteX118" fmla="*/ 0 w 2479183"/>
              <a:gd name="connsiteY118" fmla="*/ 1062507 h 1725769"/>
              <a:gd name="connsiteX119" fmla="*/ 19319 w 2479183"/>
              <a:gd name="connsiteY119" fmla="*/ 1010991 h 1725769"/>
              <a:gd name="connsiteX120" fmla="*/ 38637 w 2479183"/>
              <a:gd name="connsiteY120" fmla="*/ 998112 h 1725769"/>
              <a:gd name="connsiteX121" fmla="*/ 45076 w 2479183"/>
              <a:gd name="connsiteY121" fmla="*/ 978794 h 1725769"/>
              <a:gd name="connsiteX122" fmla="*/ 83713 w 2479183"/>
              <a:gd name="connsiteY122" fmla="*/ 946597 h 1725769"/>
              <a:gd name="connsiteX123" fmla="*/ 115910 w 2479183"/>
              <a:gd name="connsiteY123" fmla="*/ 920839 h 1725769"/>
              <a:gd name="connsiteX124" fmla="*/ 148107 w 2479183"/>
              <a:gd name="connsiteY124" fmla="*/ 895081 h 1725769"/>
              <a:gd name="connsiteX125" fmla="*/ 167426 w 2479183"/>
              <a:gd name="connsiteY125" fmla="*/ 875763 h 1725769"/>
              <a:gd name="connsiteX126" fmla="*/ 148107 w 2479183"/>
              <a:gd name="connsiteY126" fmla="*/ 862884 h 1725769"/>
              <a:gd name="connsiteX127" fmla="*/ 167426 w 2479183"/>
              <a:gd name="connsiteY127" fmla="*/ 817809 h 1725769"/>
              <a:gd name="connsiteX128" fmla="*/ 225381 w 2479183"/>
              <a:gd name="connsiteY128" fmla="*/ 772732 h 1725769"/>
              <a:gd name="connsiteX129" fmla="*/ 238259 w 2479183"/>
              <a:gd name="connsiteY129" fmla="*/ 759852 h 1725769"/>
              <a:gd name="connsiteX130" fmla="*/ 270456 w 2479183"/>
              <a:gd name="connsiteY130" fmla="*/ 753414 h 1725769"/>
              <a:gd name="connsiteX131" fmla="*/ 283335 w 2479183"/>
              <a:gd name="connsiteY131" fmla="*/ 740535 h 1725769"/>
              <a:gd name="connsiteX132" fmla="*/ 328412 w 2479183"/>
              <a:gd name="connsiteY132" fmla="*/ 650382 h 1725769"/>
              <a:gd name="connsiteX133" fmla="*/ 379927 w 2479183"/>
              <a:gd name="connsiteY133" fmla="*/ 650383 h 1725769"/>
              <a:gd name="connsiteX134" fmla="*/ 405685 w 2479183"/>
              <a:gd name="connsiteY134" fmla="*/ 611747 h 1725769"/>
              <a:gd name="connsiteX135" fmla="*/ 418564 w 2479183"/>
              <a:gd name="connsiteY135" fmla="*/ 643943 h 1725769"/>
              <a:gd name="connsiteX136" fmla="*/ 444321 w 2479183"/>
              <a:gd name="connsiteY136" fmla="*/ 605307 h 1725769"/>
              <a:gd name="connsiteX137" fmla="*/ 450761 w 2479183"/>
              <a:gd name="connsiteY137" fmla="*/ 585988 h 1725769"/>
              <a:gd name="connsiteX138" fmla="*/ 489397 w 2479183"/>
              <a:gd name="connsiteY138" fmla="*/ 547352 h 1725769"/>
              <a:gd name="connsiteX139" fmla="*/ 521595 w 2479183"/>
              <a:gd name="connsiteY139" fmla="*/ 515154 h 1725769"/>
              <a:gd name="connsiteX140" fmla="*/ 528034 w 2479183"/>
              <a:gd name="connsiteY140" fmla="*/ 495836 h 1725769"/>
              <a:gd name="connsiteX141" fmla="*/ 553792 w 2479183"/>
              <a:gd name="connsiteY141" fmla="*/ 457200 h 1725769"/>
              <a:gd name="connsiteX142" fmla="*/ 566671 w 2479183"/>
              <a:gd name="connsiteY142" fmla="*/ 437881 h 1725769"/>
              <a:gd name="connsiteX143" fmla="*/ 579549 w 2479183"/>
              <a:gd name="connsiteY143" fmla="*/ 418563 h 1725769"/>
              <a:gd name="connsiteX144" fmla="*/ 592428 w 2479183"/>
              <a:gd name="connsiteY144" fmla="*/ 392805 h 1725769"/>
              <a:gd name="connsiteX145" fmla="*/ 598868 w 2479183"/>
              <a:gd name="connsiteY145" fmla="*/ 360608 h 1725769"/>
              <a:gd name="connsiteX146" fmla="*/ 611747 w 2479183"/>
              <a:gd name="connsiteY146" fmla="*/ 321971 h 1725769"/>
              <a:gd name="connsiteX147" fmla="*/ 618186 w 2479183"/>
              <a:gd name="connsiteY147" fmla="*/ 302653 h 1725769"/>
              <a:gd name="connsiteX148" fmla="*/ 624626 w 2479183"/>
              <a:gd name="connsiteY148" fmla="*/ 283335 h 1725769"/>
              <a:gd name="connsiteX149" fmla="*/ 631065 w 2479183"/>
              <a:gd name="connsiteY149" fmla="*/ 257577 h 1725769"/>
              <a:gd name="connsiteX150" fmla="*/ 650383 w 2479183"/>
              <a:gd name="connsiteY150" fmla="*/ 199622 h 1725769"/>
              <a:gd name="connsiteX151" fmla="*/ 656823 w 2479183"/>
              <a:gd name="connsiteY151" fmla="*/ 180304 h 1725769"/>
              <a:gd name="connsiteX152" fmla="*/ 663262 w 2479183"/>
              <a:gd name="connsiteY152" fmla="*/ 160985 h 1725769"/>
              <a:gd name="connsiteX153" fmla="*/ 676141 w 2479183"/>
              <a:gd name="connsiteY153" fmla="*/ 64394 h 172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2479183" h="1725769">
                <a:moveTo>
                  <a:pt x="676141" y="64394"/>
                </a:moveTo>
                <a:cubicBezTo>
                  <a:pt x="673994" y="42929"/>
                  <a:pt x="652642" y="45754"/>
                  <a:pt x="650383" y="32197"/>
                </a:cubicBezTo>
                <a:cubicBezTo>
                  <a:pt x="649267" y="25501"/>
                  <a:pt x="663768" y="29054"/>
                  <a:pt x="669702" y="25757"/>
                </a:cubicBezTo>
                <a:cubicBezTo>
                  <a:pt x="683232" y="18240"/>
                  <a:pt x="708338" y="0"/>
                  <a:pt x="708338" y="0"/>
                </a:cubicBezTo>
                <a:cubicBezTo>
                  <a:pt x="723363" y="2146"/>
                  <a:pt x="738625" y="3026"/>
                  <a:pt x="753414" y="6439"/>
                </a:cubicBezTo>
                <a:cubicBezTo>
                  <a:pt x="766642" y="9492"/>
                  <a:pt x="779172" y="15025"/>
                  <a:pt x="792051" y="19318"/>
                </a:cubicBezTo>
                <a:cubicBezTo>
                  <a:pt x="806472" y="24125"/>
                  <a:pt x="822117" y="29888"/>
                  <a:pt x="837127" y="32197"/>
                </a:cubicBezTo>
                <a:cubicBezTo>
                  <a:pt x="856338" y="35153"/>
                  <a:pt x="875764" y="36490"/>
                  <a:pt x="895082" y="38636"/>
                </a:cubicBezTo>
                <a:lnTo>
                  <a:pt x="933719" y="51515"/>
                </a:lnTo>
                <a:lnTo>
                  <a:pt x="953037" y="57954"/>
                </a:lnTo>
                <a:cubicBezTo>
                  <a:pt x="1057913" y="92914"/>
                  <a:pt x="965453" y="64230"/>
                  <a:pt x="1242811" y="70833"/>
                </a:cubicBezTo>
                <a:cubicBezTo>
                  <a:pt x="1247295" y="77559"/>
                  <a:pt x="1263907" y="98807"/>
                  <a:pt x="1262130" y="109470"/>
                </a:cubicBezTo>
                <a:cubicBezTo>
                  <a:pt x="1260858" y="117104"/>
                  <a:pt x="1252394" y="121716"/>
                  <a:pt x="1249251" y="128788"/>
                </a:cubicBezTo>
                <a:cubicBezTo>
                  <a:pt x="1243737" y="141194"/>
                  <a:pt x="1240665" y="154546"/>
                  <a:pt x="1236372" y="167425"/>
                </a:cubicBezTo>
                <a:cubicBezTo>
                  <a:pt x="1234226" y="173864"/>
                  <a:pt x="1234733" y="181943"/>
                  <a:pt x="1229933" y="186743"/>
                </a:cubicBezTo>
                <a:cubicBezTo>
                  <a:pt x="1223493" y="193183"/>
                  <a:pt x="1217610" y="200232"/>
                  <a:pt x="1210614" y="206062"/>
                </a:cubicBezTo>
                <a:cubicBezTo>
                  <a:pt x="1204669" y="211016"/>
                  <a:pt x="1197735" y="214647"/>
                  <a:pt x="1191296" y="218940"/>
                </a:cubicBezTo>
                <a:cubicBezTo>
                  <a:pt x="1187003" y="225380"/>
                  <a:pt x="1183890" y="232786"/>
                  <a:pt x="1178417" y="238259"/>
                </a:cubicBezTo>
                <a:cubicBezTo>
                  <a:pt x="1172945" y="243732"/>
                  <a:pt x="1163201" y="244575"/>
                  <a:pt x="1159099" y="251138"/>
                </a:cubicBezTo>
                <a:cubicBezTo>
                  <a:pt x="1151904" y="262650"/>
                  <a:pt x="1150513" y="276895"/>
                  <a:pt x="1146220" y="289774"/>
                </a:cubicBezTo>
                <a:cubicBezTo>
                  <a:pt x="1140080" y="308192"/>
                  <a:pt x="1137385" y="314627"/>
                  <a:pt x="1133341" y="334850"/>
                </a:cubicBezTo>
                <a:cubicBezTo>
                  <a:pt x="1127153" y="365791"/>
                  <a:pt x="1124418" y="393356"/>
                  <a:pt x="1120462" y="425002"/>
                </a:cubicBezTo>
                <a:cubicBezTo>
                  <a:pt x="1131478" y="502106"/>
                  <a:pt x="1112498" y="449234"/>
                  <a:pt x="1146220" y="482957"/>
                </a:cubicBezTo>
                <a:cubicBezTo>
                  <a:pt x="1151693" y="488430"/>
                  <a:pt x="1152536" y="498174"/>
                  <a:pt x="1159099" y="502276"/>
                </a:cubicBezTo>
                <a:cubicBezTo>
                  <a:pt x="1170611" y="509471"/>
                  <a:pt x="1197735" y="515154"/>
                  <a:pt x="1197735" y="515154"/>
                </a:cubicBezTo>
                <a:cubicBezTo>
                  <a:pt x="1219025" y="513516"/>
                  <a:pt x="1291743" y="514731"/>
                  <a:pt x="1320085" y="495836"/>
                </a:cubicBezTo>
                <a:lnTo>
                  <a:pt x="1339403" y="482957"/>
                </a:lnTo>
                <a:cubicBezTo>
                  <a:pt x="1384479" y="485104"/>
                  <a:pt x="1430258" y="481180"/>
                  <a:pt x="1474631" y="489397"/>
                </a:cubicBezTo>
                <a:cubicBezTo>
                  <a:pt x="1502590" y="494575"/>
                  <a:pt x="1513064" y="519289"/>
                  <a:pt x="1532586" y="534473"/>
                </a:cubicBezTo>
                <a:cubicBezTo>
                  <a:pt x="1544804" y="543976"/>
                  <a:pt x="1571223" y="560231"/>
                  <a:pt x="1571223" y="560231"/>
                </a:cubicBezTo>
                <a:cubicBezTo>
                  <a:pt x="1595020" y="595926"/>
                  <a:pt x="1570486" y="567692"/>
                  <a:pt x="1603420" y="585988"/>
                </a:cubicBezTo>
                <a:cubicBezTo>
                  <a:pt x="1669846" y="622891"/>
                  <a:pt x="1617663" y="603615"/>
                  <a:pt x="1661375" y="618185"/>
                </a:cubicBezTo>
                <a:cubicBezTo>
                  <a:pt x="1667814" y="622478"/>
                  <a:pt x="1673771" y="627603"/>
                  <a:pt x="1680693" y="631064"/>
                </a:cubicBezTo>
                <a:cubicBezTo>
                  <a:pt x="1723915" y="652676"/>
                  <a:pt x="1818931" y="631841"/>
                  <a:pt x="1835240" y="631064"/>
                </a:cubicBezTo>
                <a:cubicBezTo>
                  <a:pt x="1886263" y="614056"/>
                  <a:pt x="1860485" y="620417"/>
                  <a:pt x="1912513" y="611746"/>
                </a:cubicBezTo>
                <a:cubicBezTo>
                  <a:pt x="1965548" y="594067"/>
                  <a:pt x="1937710" y="600787"/>
                  <a:pt x="1996226" y="592428"/>
                </a:cubicBezTo>
                <a:cubicBezTo>
                  <a:pt x="2009105" y="588135"/>
                  <a:pt x="2023567" y="587079"/>
                  <a:pt x="2034862" y="579549"/>
                </a:cubicBezTo>
                <a:lnTo>
                  <a:pt x="2073499" y="553791"/>
                </a:lnTo>
                <a:cubicBezTo>
                  <a:pt x="2077792" y="547352"/>
                  <a:pt x="2080335" y="539308"/>
                  <a:pt x="2086378" y="534473"/>
                </a:cubicBezTo>
                <a:cubicBezTo>
                  <a:pt x="2091678" y="530233"/>
                  <a:pt x="2099001" y="529149"/>
                  <a:pt x="2105696" y="528033"/>
                </a:cubicBezTo>
                <a:cubicBezTo>
                  <a:pt x="2124869" y="524838"/>
                  <a:pt x="2144333" y="523740"/>
                  <a:pt x="2163651" y="521594"/>
                </a:cubicBezTo>
                <a:lnTo>
                  <a:pt x="2221606" y="502276"/>
                </a:lnTo>
                <a:lnTo>
                  <a:pt x="2260242" y="489397"/>
                </a:lnTo>
                <a:lnTo>
                  <a:pt x="2311758" y="482957"/>
                </a:lnTo>
                <a:cubicBezTo>
                  <a:pt x="2318197" y="480811"/>
                  <a:pt x="2325005" y="479553"/>
                  <a:pt x="2331076" y="476518"/>
                </a:cubicBezTo>
                <a:cubicBezTo>
                  <a:pt x="2337998" y="473057"/>
                  <a:pt x="2342694" y="464409"/>
                  <a:pt x="2350395" y="463639"/>
                </a:cubicBezTo>
                <a:cubicBezTo>
                  <a:pt x="2365498" y="462129"/>
                  <a:pt x="2380446" y="467932"/>
                  <a:pt x="2395471" y="470078"/>
                </a:cubicBezTo>
                <a:cubicBezTo>
                  <a:pt x="2433079" y="482615"/>
                  <a:pt x="2398541" y="466709"/>
                  <a:pt x="2427668" y="495836"/>
                </a:cubicBezTo>
                <a:cubicBezTo>
                  <a:pt x="2433140" y="501308"/>
                  <a:pt x="2441041" y="503760"/>
                  <a:pt x="2446986" y="508715"/>
                </a:cubicBezTo>
                <a:cubicBezTo>
                  <a:pt x="2465580" y="524210"/>
                  <a:pt x="2466519" y="528356"/>
                  <a:pt x="2479183" y="547352"/>
                </a:cubicBezTo>
                <a:cubicBezTo>
                  <a:pt x="2445894" y="597286"/>
                  <a:pt x="2458322" y="571302"/>
                  <a:pt x="2440547" y="624625"/>
                </a:cubicBezTo>
                <a:lnTo>
                  <a:pt x="2434107" y="643943"/>
                </a:lnTo>
                <a:lnTo>
                  <a:pt x="2427668" y="663262"/>
                </a:lnTo>
                <a:cubicBezTo>
                  <a:pt x="2420260" y="766963"/>
                  <a:pt x="2430756" y="724829"/>
                  <a:pt x="2408349" y="792050"/>
                </a:cubicBezTo>
                <a:lnTo>
                  <a:pt x="2401910" y="811369"/>
                </a:lnTo>
                <a:lnTo>
                  <a:pt x="2395471" y="830687"/>
                </a:lnTo>
                <a:cubicBezTo>
                  <a:pt x="2394602" y="845453"/>
                  <a:pt x="2398225" y="945686"/>
                  <a:pt x="2376152" y="978794"/>
                </a:cubicBezTo>
                <a:lnTo>
                  <a:pt x="2363273" y="998112"/>
                </a:lnTo>
                <a:cubicBezTo>
                  <a:pt x="2365420" y="1028163"/>
                  <a:pt x="2366193" y="1058343"/>
                  <a:pt x="2369713" y="1088264"/>
                </a:cubicBezTo>
                <a:cubicBezTo>
                  <a:pt x="2370506" y="1095005"/>
                  <a:pt x="2372856" y="1101649"/>
                  <a:pt x="2376152" y="1107583"/>
                </a:cubicBezTo>
                <a:cubicBezTo>
                  <a:pt x="2383669" y="1121114"/>
                  <a:pt x="2401910" y="1146219"/>
                  <a:pt x="2401910" y="1146219"/>
                </a:cubicBezTo>
                <a:cubicBezTo>
                  <a:pt x="2404056" y="1152659"/>
                  <a:pt x="2405313" y="1159467"/>
                  <a:pt x="2408349" y="1165538"/>
                </a:cubicBezTo>
                <a:cubicBezTo>
                  <a:pt x="2411810" y="1172460"/>
                  <a:pt x="2418781" y="1177514"/>
                  <a:pt x="2421228" y="1184856"/>
                </a:cubicBezTo>
                <a:cubicBezTo>
                  <a:pt x="2424944" y="1196003"/>
                  <a:pt x="2433431" y="1269598"/>
                  <a:pt x="2434107" y="1275008"/>
                </a:cubicBezTo>
                <a:cubicBezTo>
                  <a:pt x="2418675" y="1383041"/>
                  <a:pt x="2443024" y="1276987"/>
                  <a:pt x="2408349" y="1339402"/>
                </a:cubicBezTo>
                <a:cubicBezTo>
                  <a:pt x="2399690" y="1354989"/>
                  <a:pt x="2399201" y="1384070"/>
                  <a:pt x="2382592" y="1397357"/>
                </a:cubicBezTo>
                <a:cubicBezTo>
                  <a:pt x="2377291" y="1401597"/>
                  <a:pt x="2369800" y="1401932"/>
                  <a:pt x="2363273" y="1403797"/>
                </a:cubicBezTo>
                <a:cubicBezTo>
                  <a:pt x="2323457" y="1415173"/>
                  <a:pt x="2322373" y="1411613"/>
                  <a:pt x="2266682" y="1416676"/>
                </a:cubicBezTo>
                <a:cubicBezTo>
                  <a:pt x="2258096" y="1429555"/>
                  <a:pt x="2251869" y="1444367"/>
                  <a:pt x="2240924" y="1455312"/>
                </a:cubicBezTo>
                <a:cubicBezTo>
                  <a:pt x="2216134" y="1480104"/>
                  <a:pt x="2226658" y="1467054"/>
                  <a:pt x="2208727" y="1493949"/>
                </a:cubicBezTo>
                <a:cubicBezTo>
                  <a:pt x="2206581" y="1500388"/>
                  <a:pt x="2207088" y="1508467"/>
                  <a:pt x="2202288" y="1513267"/>
                </a:cubicBezTo>
                <a:cubicBezTo>
                  <a:pt x="2199199" y="1516356"/>
                  <a:pt x="2157448" y="1526078"/>
                  <a:pt x="2157211" y="1526146"/>
                </a:cubicBezTo>
                <a:cubicBezTo>
                  <a:pt x="2140582" y="1530897"/>
                  <a:pt x="2130024" y="1536789"/>
                  <a:pt x="2112135" y="1539025"/>
                </a:cubicBezTo>
                <a:cubicBezTo>
                  <a:pt x="2086488" y="1542231"/>
                  <a:pt x="2060581" y="1542892"/>
                  <a:pt x="2034862" y="1545464"/>
                </a:cubicBezTo>
                <a:cubicBezTo>
                  <a:pt x="2017643" y="1547186"/>
                  <a:pt x="2000519" y="1549757"/>
                  <a:pt x="1983347" y="1551904"/>
                </a:cubicBezTo>
                <a:cubicBezTo>
                  <a:pt x="1974761" y="1556197"/>
                  <a:pt x="1966696" y="1561747"/>
                  <a:pt x="1957589" y="1564783"/>
                </a:cubicBezTo>
                <a:cubicBezTo>
                  <a:pt x="1940797" y="1570380"/>
                  <a:pt x="1922865" y="1572065"/>
                  <a:pt x="1906073" y="1577662"/>
                </a:cubicBezTo>
                <a:lnTo>
                  <a:pt x="1867437" y="1590540"/>
                </a:lnTo>
                <a:cubicBezTo>
                  <a:pt x="1860998" y="1592686"/>
                  <a:pt x="1853767" y="1593215"/>
                  <a:pt x="1848119" y="1596980"/>
                </a:cubicBezTo>
                <a:cubicBezTo>
                  <a:pt x="1836779" y="1604540"/>
                  <a:pt x="1824192" y="1615379"/>
                  <a:pt x="1809482" y="1616298"/>
                </a:cubicBezTo>
                <a:cubicBezTo>
                  <a:pt x="1747318" y="1620183"/>
                  <a:pt x="1684986" y="1620591"/>
                  <a:pt x="1622738" y="1622738"/>
                </a:cubicBezTo>
                <a:cubicBezTo>
                  <a:pt x="1601274" y="1654934"/>
                  <a:pt x="1616297" y="1637765"/>
                  <a:pt x="1571223" y="1667814"/>
                </a:cubicBezTo>
                <a:lnTo>
                  <a:pt x="1551904" y="1680692"/>
                </a:lnTo>
                <a:cubicBezTo>
                  <a:pt x="1545465" y="1684985"/>
                  <a:pt x="1539928" y="1691123"/>
                  <a:pt x="1532586" y="1693571"/>
                </a:cubicBezTo>
                <a:cubicBezTo>
                  <a:pt x="1526147" y="1695718"/>
                  <a:pt x="1519339" y="1696975"/>
                  <a:pt x="1513268" y="1700011"/>
                </a:cubicBezTo>
                <a:cubicBezTo>
                  <a:pt x="1506346" y="1703472"/>
                  <a:pt x="1501021" y="1709747"/>
                  <a:pt x="1493949" y="1712890"/>
                </a:cubicBezTo>
                <a:cubicBezTo>
                  <a:pt x="1481544" y="1718404"/>
                  <a:pt x="1455313" y="1725769"/>
                  <a:pt x="1455313" y="1725769"/>
                </a:cubicBezTo>
                <a:cubicBezTo>
                  <a:pt x="1444834" y="1724022"/>
                  <a:pt x="1410944" y="1720438"/>
                  <a:pt x="1397358" y="1712890"/>
                </a:cubicBezTo>
                <a:cubicBezTo>
                  <a:pt x="1383827" y="1705373"/>
                  <a:pt x="1358721" y="1687132"/>
                  <a:pt x="1358721" y="1687132"/>
                </a:cubicBezTo>
                <a:cubicBezTo>
                  <a:pt x="1354428" y="1680693"/>
                  <a:pt x="1351885" y="1672649"/>
                  <a:pt x="1345842" y="1667814"/>
                </a:cubicBezTo>
                <a:cubicBezTo>
                  <a:pt x="1340542" y="1663574"/>
                  <a:pt x="1331324" y="1666174"/>
                  <a:pt x="1326524" y="1661374"/>
                </a:cubicBezTo>
                <a:cubicBezTo>
                  <a:pt x="1251398" y="1586248"/>
                  <a:pt x="1336182" y="1646349"/>
                  <a:pt x="1281448" y="1609859"/>
                </a:cubicBezTo>
                <a:cubicBezTo>
                  <a:pt x="1277155" y="1603419"/>
                  <a:pt x="1273524" y="1596486"/>
                  <a:pt x="1268569" y="1590540"/>
                </a:cubicBezTo>
                <a:cubicBezTo>
                  <a:pt x="1253076" y="1571948"/>
                  <a:pt x="1248927" y="1571006"/>
                  <a:pt x="1229933" y="1558343"/>
                </a:cubicBezTo>
                <a:cubicBezTo>
                  <a:pt x="1217396" y="1520735"/>
                  <a:pt x="1233302" y="1555273"/>
                  <a:pt x="1204175" y="1526146"/>
                </a:cubicBezTo>
                <a:cubicBezTo>
                  <a:pt x="1177881" y="1499852"/>
                  <a:pt x="1207394" y="1499315"/>
                  <a:pt x="1152659" y="1481070"/>
                </a:cubicBezTo>
                <a:lnTo>
                  <a:pt x="1114023" y="1468191"/>
                </a:lnTo>
                <a:cubicBezTo>
                  <a:pt x="1057397" y="1470079"/>
                  <a:pt x="913614" y="1472072"/>
                  <a:pt x="837127" y="1481070"/>
                </a:cubicBezTo>
                <a:cubicBezTo>
                  <a:pt x="828337" y="1482104"/>
                  <a:pt x="820008" y="1485589"/>
                  <a:pt x="811369" y="1487509"/>
                </a:cubicBezTo>
                <a:cubicBezTo>
                  <a:pt x="800685" y="1489883"/>
                  <a:pt x="789790" y="1491294"/>
                  <a:pt x="779172" y="1493949"/>
                </a:cubicBezTo>
                <a:cubicBezTo>
                  <a:pt x="750021" y="1501237"/>
                  <a:pt x="765622" y="1503269"/>
                  <a:pt x="727657" y="1506828"/>
                </a:cubicBezTo>
                <a:cubicBezTo>
                  <a:pt x="669797" y="1512253"/>
                  <a:pt x="553792" y="1519707"/>
                  <a:pt x="553792" y="1519707"/>
                </a:cubicBezTo>
                <a:cubicBezTo>
                  <a:pt x="513009" y="1517560"/>
                  <a:pt x="472114" y="1516964"/>
                  <a:pt x="431442" y="1513267"/>
                </a:cubicBezTo>
                <a:cubicBezTo>
                  <a:pt x="424682" y="1512652"/>
                  <a:pt x="417772" y="1510593"/>
                  <a:pt x="412124" y="1506828"/>
                </a:cubicBezTo>
                <a:cubicBezTo>
                  <a:pt x="390962" y="1492720"/>
                  <a:pt x="394774" y="1486007"/>
                  <a:pt x="379927" y="1468191"/>
                </a:cubicBezTo>
                <a:cubicBezTo>
                  <a:pt x="374097" y="1461195"/>
                  <a:pt x="366439" y="1455869"/>
                  <a:pt x="360609" y="1448873"/>
                </a:cubicBezTo>
                <a:cubicBezTo>
                  <a:pt x="355654" y="1442927"/>
                  <a:pt x="353555" y="1434650"/>
                  <a:pt x="347730" y="1429554"/>
                </a:cubicBezTo>
                <a:cubicBezTo>
                  <a:pt x="336081" y="1419361"/>
                  <a:pt x="309093" y="1403797"/>
                  <a:pt x="309093" y="1403797"/>
                </a:cubicBezTo>
                <a:cubicBezTo>
                  <a:pt x="304800" y="1397357"/>
                  <a:pt x="302039" y="1389574"/>
                  <a:pt x="296214" y="1384478"/>
                </a:cubicBezTo>
                <a:cubicBezTo>
                  <a:pt x="284566" y="1374286"/>
                  <a:pt x="257578" y="1358721"/>
                  <a:pt x="257578" y="1358721"/>
                </a:cubicBezTo>
                <a:cubicBezTo>
                  <a:pt x="253285" y="1352281"/>
                  <a:pt x="250172" y="1344875"/>
                  <a:pt x="244699" y="1339402"/>
                </a:cubicBezTo>
                <a:cubicBezTo>
                  <a:pt x="239226" y="1333929"/>
                  <a:pt x="230476" y="1332348"/>
                  <a:pt x="225380" y="1326523"/>
                </a:cubicBezTo>
                <a:cubicBezTo>
                  <a:pt x="172791" y="1266422"/>
                  <a:pt x="223772" y="1303986"/>
                  <a:pt x="180304" y="1275008"/>
                </a:cubicBezTo>
                <a:cubicBezTo>
                  <a:pt x="162351" y="1248077"/>
                  <a:pt x="157929" y="1235970"/>
                  <a:pt x="135228" y="1217053"/>
                </a:cubicBezTo>
                <a:cubicBezTo>
                  <a:pt x="129283" y="1212099"/>
                  <a:pt x="122349" y="1208467"/>
                  <a:pt x="115910" y="1204174"/>
                </a:cubicBezTo>
                <a:cubicBezTo>
                  <a:pt x="83930" y="1156205"/>
                  <a:pt x="125035" y="1215125"/>
                  <a:pt x="83713" y="1165538"/>
                </a:cubicBezTo>
                <a:cubicBezTo>
                  <a:pt x="56881" y="1133340"/>
                  <a:pt x="86933" y="1156952"/>
                  <a:pt x="51516" y="1133340"/>
                </a:cubicBezTo>
                <a:cubicBezTo>
                  <a:pt x="21465" y="1088265"/>
                  <a:pt x="38637" y="1103290"/>
                  <a:pt x="6440" y="1081825"/>
                </a:cubicBezTo>
                <a:cubicBezTo>
                  <a:pt x="4293" y="1075386"/>
                  <a:pt x="0" y="1069295"/>
                  <a:pt x="0" y="1062507"/>
                </a:cubicBezTo>
                <a:cubicBezTo>
                  <a:pt x="0" y="1044077"/>
                  <a:pt x="5995" y="1024315"/>
                  <a:pt x="19319" y="1010991"/>
                </a:cubicBezTo>
                <a:cubicBezTo>
                  <a:pt x="24791" y="1005519"/>
                  <a:pt x="32198" y="1002405"/>
                  <a:pt x="38637" y="998112"/>
                </a:cubicBezTo>
                <a:cubicBezTo>
                  <a:pt x="40783" y="991673"/>
                  <a:pt x="41311" y="984442"/>
                  <a:pt x="45076" y="978794"/>
                </a:cubicBezTo>
                <a:cubicBezTo>
                  <a:pt x="54991" y="963922"/>
                  <a:pt x="69460" y="956099"/>
                  <a:pt x="83713" y="946597"/>
                </a:cubicBezTo>
                <a:cubicBezTo>
                  <a:pt x="120621" y="891233"/>
                  <a:pt x="71478" y="956384"/>
                  <a:pt x="115910" y="920839"/>
                </a:cubicBezTo>
                <a:cubicBezTo>
                  <a:pt x="157523" y="887550"/>
                  <a:pt x="99548" y="911269"/>
                  <a:pt x="148107" y="895081"/>
                </a:cubicBezTo>
                <a:cubicBezTo>
                  <a:pt x="154547" y="888642"/>
                  <a:pt x="167426" y="881129"/>
                  <a:pt x="167426" y="875763"/>
                </a:cubicBezTo>
                <a:cubicBezTo>
                  <a:pt x="167426" y="870397"/>
                  <a:pt x="148107" y="872543"/>
                  <a:pt x="148107" y="862884"/>
                </a:cubicBezTo>
                <a:cubicBezTo>
                  <a:pt x="148107" y="853225"/>
                  <a:pt x="158840" y="822102"/>
                  <a:pt x="167426" y="817809"/>
                </a:cubicBezTo>
                <a:cubicBezTo>
                  <a:pt x="210862" y="774372"/>
                  <a:pt x="188783" y="784930"/>
                  <a:pt x="225381" y="772732"/>
                </a:cubicBezTo>
                <a:cubicBezTo>
                  <a:pt x="231820" y="766292"/>
                  <a:pt x="230747" y="763072"/>
                  <a:pt x="238259" y="759852"/>
                </a:cubicBezTo>
                <a:cubicBezTo>
                  <a:pt x="245771" y="756632"/>
                  <a:pt x="262943" y="756633"/>
                  <a:pt x="270456" y="753414"/>
                </a:cubicBezTo>
                <a:cubicBezTo>
                  <a:pt x="277969" y="750195"/>
                  <a:pt x="276896" y="744828"/>
                  <a:pt x="283335" y="740535"/>
                </a:cubicBezTo>
                <a:cubicBezTo>
                  <a:pt x="315311" y="692573"/>
                  <a:pt x="312313" y="665407"/>
                  <a:pt x="328412" y="650382"/>
                </a:cubicBezTo>
                <a:cubicBezTo>
                  <a:pt x="344511" y="635357"/>
                  <a:pt x="344510" y="673995"/>
                  <a:pt x="379927" y="650383"/>
                </a:cubicBezTo>
                <a:cubicBezTo>
                  <a:pt x="396110" y="601830"/>
                  <a:pt x="399246" y="612820"/>
                  <a:pt x="405685" y="611747"/>
                </a:cubicBezTo>
                <a:cubicBezTo>
                  <a:pt x="412124" y="610674"/>
                  <a:pt x="412125" y="645016"/>
                  <a:pt x="418564" y="643943"/>
                </a:cubicBezTo>
                <a:cubicBezTo>
                  <a:pt x="425003" y="642870"/>
                  <a:pt x="439426" y="619991"/>
                  <a:pt x="444321" y="605307"/>
                </a:cubicBezTo>
                <a:cubicBezTo>
                  <a:pt x="446468" y="598867"/>
                  <a:pt x="446594" y="591346"/>
                  <a:pt x="450761" y="585988"/>
                </a:cubicBezTo>
                <a:cubicBezTo>
                  <a:pt x="461943" y="571611"/>
                  <a:pt x="479294" y="562506"/>
                  <a:pt x="489397" y="547352"/>
                </a:cubicBezTo>
                <a:cubicBezTo>
                  <a:pt x="506569" y="521593"/>
                  <a:pt x="495836" y="532326"/>
                  <a:pt x="521595" y="515154"/>
                </a:cubicBezTo>
                <a:cubicBezTo>
                  <a:pt x="523741" y="508715"/>
                  <a:pt x="524738" y="501769"/>
                  <a:pt x="528034" y="495836"/>
                </a:cubicBezTo>
                <a:cubicBezTo>
                  <a:pt x="535551" y="482306"/>
                  <a:pt x="545206" y="470079"/>
                  <a:pt x="553792" y="457200"/>
                </a:cubicBezTo>
                <a:lnTo>
                  <a:pt x="566671" y="437881"/>
                </a:lnTo>
                <a:cubicBezTo>
                  <a:pt x="570964" y="431442"/>
                  <a:pt x="576088" y="425485"/>
                  <a:pt x="579549" y="418563"/>
                </a:cubicBezTo>
                <a:lnTo>
                  <a:pt x="592428" y="392805"/>
                </a:lnTo>
                <a:cubicBezTo>
                  <a:pt x="594575" y="382073"/>
                  <a:pt x="595988" y="371167"/>
                  <a:pt x="598868" y="360608"/>
                </a:cubicBezTo>
                <a:cubicBezTo>
                  <a:pt x="602440" y="347511"/>
                  <a:pt x="607454" y="334850"/>
                  <a:pt x="611747" y="321971"/>
                </a:cubicBezTo>
                <a:lnTo>
                  <a:pt x="618186" y="302653"/>
                </a:lnTo>
                <a:cubicBezTo>
                  <a:pt x="620333" y="296214"/>
                  <a:pt x="622980" y="289920"/>
                  <a:pt x="624626" y="283335"/>
                </a:cubicBezTo>
                <a:cubicBezTo>
                  <a:pt x="626772" y="274749"/>
                  <a:pt x="628522" y="266054"/>
                  <a:pt x="631065" y="257577"/>
                </a:cubicBezTo>
                <a:cubicBezTo>
                  <a:pt x="636916" y="238072"/>
                  <a:pt x="643943" y="218940"/>
                  <a:pt x="650383" y="199622"/>
                </a:cubicBezTo>
                <a:lnTo>
                  <a:pt x="656823" y="180304"/>
                </a:lnTo>
                <a:lnTo>
                  <a:pt x="663262" y="160985"/>
                </a:lnTo>
                <a:cubicBezTo>
                  <a:pt x="671300" y="96690"/>
                  <a:pt x="678288" y="85859"/>
                  <a:pt x="676141" y="6439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675031" y="4192073"/>
            <a:ext cx="1539025" cy="798490"/>
          </a:xfrm>
          <a:custGeom>
            <a:avLst/>
            <a:gdLst>
              <a:gd name="connsiteX0" fmla="*/ 1539025 w 1539025"/>
              <a:gd name="connsiteY0" fmla="*/ 283335 h 798490"/>
              <a:gd name="connsiteX1" fmla="*/ 1487510 w 1539025"/>
              <a:gd name="connsiteY1" fmla="*/ 257578 h 798490"/>
              <a:gd name="connsiteX2" fmla="*/ 1455313 w 1539025"/>
              <a:gd name="connsiteY2" fmla="*/ 225381 h 798490"/>
              <a:gd name="connsiteX3" fmla="*/ 1442434 w 1539025"/>
              <a:gd name="connsiteY3" fmla="*/ 206062 h 798490"/>
              <a:gd name="connsiteX4" fmla="*/ 1435994 w 1539025"/>
              <a:gd name="connsiteY4" fmla="*/ 186744 h 798490"/>
              <a:gd name="connsiteX5" fmla="*/ 1378039 w 1539025"/>
              <a:gd name="connsiteY5" fmla="*/ 154547 h 798490"/>
              <a:gd name="connsiteX6" fmla="*/ 1358721 w 1539025"/>
              <a:gd name="connsiteY6" fmla="*/ 141668 h 798490"/>
              <a:gd name="connsiteX7" fmla="*/ 1326524 w 1539025"/>
              <a:gd name="connsiteY7" fmla="*/ 148107 h 798490"/>
              <a:gd name="connsiteX8" fmla="*/ 1268569 w 1539025"/>
              <a:gd name="connsiteY8" fmla="*/ 167426 h 798490"/>
              <a:gd name="connsiteX9" fmla="*/ 1229932 w 1539025"/>
              <a:gd name="connsiteY9" fmla="*/ 180304 h 798490"/>
              <a:gd name="connsiteX10" fmla="*/ 1210614 w 1539025"/>
              <a:gd name="connsiteY10" fmla="*/ 186744 h 798490"/>
              <a:gd name="connsiteX11" fmla="*/ 1126901 w 1539025"/>
              <a:gd name="connsiteY11" fmla="*/ 180304 h 798490"/>
              <a:gd name="connsiteX12" fmla="*/ 1088265 w 1539025"/>
              <a:gd name="connsiteY12" fmla="*/ 154547 h 798490"/>
              <a:gd name="connsiteX13" fmla="*/ 1068946 w 1539025"/>
              <a:gd name="connsiteY13" fmla="*/ 141668 h 798490"/>
              <a:gd name="connsiteX14" fmla="*/ 1056068 w 1539025"/>
              <a:gd name="connsiteY14" fmla="*/ 122350 h 798490"/>
              <a:gd name="connsiteX15" fmla="*/ 1017431 w 1539025"/>
              <a:gd name="connsiteY15" fmla="*/ 109471 h 798490"/>
              <a:gd name="connsiteX16" fmla="*/ 998113 w 1539025"/>
              <a:gd name="connsiteY16" fmla="*/ 96592 h 798490"/>
              <a:gd name="connsiteX17" fmla="*/ 959476 w 1539025"/>
              <a:gd name="connsiteY17" fmla="*/ 83713 h 798490"/>
              <a:gd name="connsiteX18" fmla="*/ 920839 w 1539025"/>
              <a:gd name="connsiteY18" fmla="*/ 57955 h 798490"/>
              <a:gd name="connsiteX19" fmla="*/ 901521 w 1539025"/>
              <a:gd name="connsiteY19" fmla="*/ 45076 h 798490"/>
              <a:gd name="connsiteX20" fmla="*/ 862884 w 1539025"/>
              <a:gd name="connsiteY20" fmla="*/ 32197 h 798490"/>
              <a:gd name="connsiteX21" fmla="*/ 843566 w 1539025"/>
              <a:gd name="connsiteY21" fmla="*/ 19319 h 798490"/>
              <a:gd name="connsiteX22" fmla="*/ 817808 w 1539025"/>
              <a:gd name="connsiteY22" fmla="*/ 12879 h 798490"/>
              <a:gd name="connsiteX23" fmla="*/ 779172 w 1539025"/>
              <a:gd name="connsiteY23" fmla="*/ 0 h 798490"/>
              <a:gd name="connsiteX24" fmla="*/ 663262 w 1539025"/>
              <a:gd name="connsiteY24" fmla="*/ 6440 h 798490"/>
              <a:gd name="connsiteX25" fmla="*/ 650383 w 1539025"/>
              <a:gd name="connsiteY25" fmla="*/ 25758 h 798490"/>
              <a:gd name="connsiteX26" fmla="*/ 611746 w 1539025"/>
              <a:gd name="connsiteY26" fmla="*/ 38637 h 798490"/>
              <a:gd name="connsiteX27" fmla="*/ 573110 w 1539025"/>
              <a:gd name="connsiteY27" fmla="*/ 57955 h 798490"/>
              <a:gd name="connsiteX28" fmla="*/ 553792 w 1539025"/>
              <a:gd name="connsiteY28" fmla="*/ 96592 h 798490"/>
              <a:gd name="connsiteX29" fmla="*/ 547352 w 1539025"/>
              <a:gd name="connsiteY29" fmla="*/ 122350 h 798490"/>
              <a:gd name="connsiteX30" fmla="*/ 283335 w 1539025"/>
              <a:gd name="connsiteY30" fmla="*/ 167426 h 798490"/>
              <a:gd name="connsiteX31" fmla="*/ 180304 w 1539025"/>
              <a:gd name="connsiteY31" fmla="*/ 173865 h 798490"/>
              <a:gd name="connsiteX32" fmla="*/ 154546 w 1539025"/>
              <a:gd name="connsiteY32" fmla="*/ 180304 h 798490"/>
              <a:gd name="connsiteX33" fmla="*/ 122349 w 1539025"/>
              <a:gd name="connsiteY33" fmla="*/ 186744 h 798490"/>
              <a:gd name="connsiteX34" fmla="*/ 64394 w 1539025"/>
              <a:gd name="connsiteY34" fmla="*/ 199623 h 798490"/>
              <a:gd name="connsiteX35" fmla="*/ 148107 w 1539025"/>
              <a:gd name="connsiteY35" fmla="*/ 218941 h 798490"/>
              <a:gd name="connsiteX36" fmla="*/ 141668 w 1539025"/>
              <a:gd name="connsiteY36" fmla="*/ 257578 h 798490"/>
              <a:gd name="connsiteX37" fmla="*/ 96592 w 1539025"/>
              <a:gd name="connsiteY37" fmla="*/ 309093 h 798490"/>
              <a:gd name="connsiteX38" fmla="*/ 90152 w 1539025"/>
              <a:gd name="connsiteY38" fmla="*/ 328412 h 798490"/>
              <a:gd name="connsiteX39" fmla="*/ 51515 w 1539025"/>
              <a:gd name="connsiteY39" fmla="*/ 386366 h 798490"/>
              <a:gd name="connsiteX40" fmla="*/ 38637 w 1539025"/>
              <a:gd name="connsiteY40" fmla="*/ 405685 h 798490"/>
              <a:gd name="connsiteX41" fmla="*/ 25758 w 1539025"/>
              <a:gd name="connsiteY41" fmla="*/ 444321 h 798490"/>
              <a:gd name="connsiteX42" fmla="*/ 6439 w 1539025"/>
              <a:gd name="connsiteY42" fmla="*/ 502276 h 798490"/>
              <a:gd name="connsiteX43" fmla="*/ 0 w 1539025"/>
              <a:gd name="connsiteY43" fmla="*/ 521595 h 798490"/>
              <a:gd name="connsiteX44" fmla="*/ 6439 w 1539025"/>
              <a:gd name="connsiteY44" fmla="*/ 611747 h 798490"/>
              <a:gd name="connsiteX45" fmla="*/ 12879 w 1539025"/>
              <a:gd name="connsiteY45" fmla="*/ 631065 h 798490"/>
              <a:gd name="connsiteX46" fmla="*/ 51515 w 1539025"/>
              <a:gd name="connsiteY46" fmla="*/ 650383 h 798490"/>
              <a:gd name="connsiteX47" fmla="*/ 160986 w 1539025"/>
              <a:gd name="connsiteY47" fmla="*/ 643944 h 798490"/>
              <a:gd name="connsiteX48" fmla="*/ 238259 w 1539025"/>
              <a:gd name="connsiteY48" fmla="*/ 631065 h 798490"/>
              <a:gd name="connsiteX49" fmla="*/ 328411 w 1539025"/>
              <a:gd name="connsiteY49" fmla="*/ 618186 h 798490"/>
              <a:gd name="connsiteX50" fmla="*/ 399245 w 1539025"/>
              <a:gd name="connsiteY50" fmla="*/ 631065 h 798490"/>
              <a:gd name="connsiteX51" fmla="*/ 418563 w 1539025"/>
              <a:gd name="connsiteY51" fmla="*/ 650383 h 798490"/>
              <a:gd name="connsiteX52" fmla="*/ 437882 w 1539025"/>
              <a:gd name="connsiteY52" fmla="*/ 656823 h 798490"/>
              <a:gd name="connsiteX53" fmla="*/ 476518 w 1539025"/>
              <a:gd name="connsiteY53" fmla="*/ 682581 h 798490"/>
              <a:gd name="connsiteX54" fmla="*/ 489397 w 1539025"/>
              <a:gd name="connsiteY54" fmla="*/ 701899 h 798490"/>
              <a:gd name="connsiteX55" fmla="*/ 528034 w 1539025"/>
              <a:gd name="connsiteY55" fmla="*/ 721217 h 798490"/>
              <a:gd name="connsiteX56" fmla="*/ 547352 w 1539025"/>
              <a:gd name="connsiteY56" fmla="*/ 734096 h 798490"/>
              <a:gd name="connsiteX57" fmla="*/ 566670 w 1539025"/>
              <a:gd name="connsiteY57" fmla="*/ 753414 h 798490"/>
              <a:gd name="connsiteX58" fmla="*/ 585989 w 1539025"/>
              <a:gd name="connsiteY58" fmla="*/ 759854 h 798490"/>
              <a:gd name="connsiteX59" fmla="*/ 624625 w 1539025"/>
              <a:gd name="connsiteY59" fmla="*/ 785612 h 798490"/>
              <a:gd name="connsiteX60" fmla="*/ 663262 w 1539025"/>
              <a:gd name="connsiteY60" fmla="*/ 798490 h 798490"/>
              <a:gd name="connsiteX61" fmla="*/ 746975 w 1539025"/>
              <a:gd name="connsiteY61" fmla="*/ 792051 h 798490"/>
              <a:gd name="connsiteX62" fmla="*/ 766293 w 1539025"/>
              <a:gd name="connsiteY62" fmla="*/ 785612 h 798490"/>
              <a:gd name="connsiteX63" fmla="*/ 798490 w 1539025"/>
              <a:gd name="connsiteY63" fmla="*/ 779172 h 798490"/>
              <a:gd name="connsiteX64" fmla="*/ 837127 w 1539025"/>
              <a:gd name="connsiteY64" fmla="*/ 766293 h 798490"/>
              <a:gd name="connsiteX65" fmla="*/ 856445 w 1539025"/>
              <a:gd name="connsiteY65" fmla="*/ 759854 h 798490"/>
              <a:gd name="connsiteX66" fmla="*/ 895082 w 1539025"/>
              <a:gd name="connsiteY66" fmla="*/ 740535 h 798490"/>
              <a:gd name="connsiteX67" fmla="*/ 933718 w 1539025"/>
              <a:gd name="connsiteY67" fmla="*/ 714778 h 798490"/>
              <a:gd name="connsiteX68" fmla="*/ 953037 w 1539025"/>
              <a:gd name="connsiteY68" fmla="*/ 701899 h 798490"/>
              <a:gd name="connsiteX69" fmla="*/ 972355 w 1539025"/>
              <a:gd name="connsiteY69" fmla="*/ 689020 h 798490"/>
              <a:gd name="connsiteX70" fmla="*/ 1010992 w 1539025"/>
              <a:gd name="connsiteY70" fmla="*/ 676141 h 798490"/>
              <a:gd name="connsiteX71" fmla="*/ 1030310 w 1539025"/>
              <a:gd name="connsiteY71" fmla="*/ 669702 h 798490"/>
              <a:gd name="connsiteX72" fmla="*/ 1165538 w 1539025"/>
              <a:gd name="connsiteY72" fmla="*/ 663262 h 798490"/>
              <a:gd name="connsiteX73" fmla="*/ 1204175 w 1539025"/>
              <a:gd name="connsiteY73" fmla="*/ 650383 h 798490"/>
              <a:gd name="connsiteX74" fmla="*/ 1242811 w 1539025"/>
              <a:gd name="connsiteY74" fmla="*/ 624626 h 798490"/>
              <a:gd name="connsiteX75" fmla="*/ 1281448 w 1539025"/>
              <a:gd name="connsiteY75" fmla="*/ 605307 h 798490"/>
              <a:gd name="connsiteX76" fmla="*/ 1275008 w 1539025"/>
              <a:gd name="connsiteY76" fmla="*/ 573110 h 798490"/>
              <a:gd name="connsiteX77" fmla="*/ 1268569 w 1539025"/>
              <a:gd name="connsiteY77" fmla="*/ 553792 h 798490"/>
              <a:gd name="connsiteX78" fmla="*/ 1281448 w 1539025"/>
              <a:gd name="connsiteY78" fmla="*/ 534473 h 798490"/>
              <a:gd name="connsiteX79" fmla="*/ 1281448 w 1539025"/>
              <a:gd name="connsiteY79" fmla="*/ 476519 h 798490"/>
              <a:gd name="connsiteX80" fmla="*/ 1275008 w 1539025"/>
              <a:gd name="connsiteY80" fmla="*/ 457200 h 798490"/>
              <a:gd name="connsiteX81" fmla="*/ 1281448 w 1539025"/>
              <a:gd name="connsiteY81" fmla="*/ 437882 h 798490"/>
              <a:gd name="connsiteX82" fmla="*/ 1313645 w 1539025"/>
              <a:gd name="connsiteY82" fmla="*/ 399245 h 798490"/>
              <a:gd name="connsiteX83" fmla="*/ 1352282 w 1539025"/>
              <a:gd name="connsiteY83" fmla="*/ 373488 h 798490"/>
              <a:gd name="connsiteX84" fmla="*/ 1442434 w 1539025"/>
              <a:gd name="connsiteY84" fmla="*/ 367048 h 798490"/>
              <a:gd name="connsiteX85" fmla="*/ 1461752 w 1539025"/>
              <a:gd name="connsiteY85" fmla="*/ 354169 h 798490"/>
              <a:gd name="connsiteX86" fmla="*/ 1487510 w 1539025"/>
              <a:gd name="connsiteY86" fmla="*/ 315533 h 798490"/>
              <a:gd name="connsiteX87" fmla="*/ 1539025 w 1539025"/>
              <a:gd name="connsiteY87" fmla="*/ 283335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539025" h="798490">
                <a:moveTo>
                  <a:pt x="1539025" y="283335"/>
                </a:moveTo>
                <a:cubicBezTo>
                  <a:pt x="1539025" y="273676"/>
                  <a:pt x="1500371" y="270439"/>
                  <a:pt x="1487510" y="257578"/>
                </a:cubicBezTo>
                <a:cubicBezTo>
                  <a:pt x="1444585" y="214652"/>
                  <a:pt x="1506822" y="259719"/>
                  <a:pt x="1455313" y="225381"/>
                </a:cubicBezTo>
                <a:cubicBezTo>
                  <a:pt x="1451020" y="218941"/>
                  <a:pt x="1445895" y="212984"/>
                  <a:pt x="1442434" y="206062"/>
                </a:cubicBezTo>
                <a:cubicBezTo>
                  <a:pt x="1439398" y="199991"/>
                  <a:pt x="1440794" y="191544"/>
                  <a:pt x="1435994" y="186744"/>
                </a:cubicBezTo>
                <a:cubicBezTo>
                  <a:pt x="1413850" y="164600"/>
                  <a:pt x="1402333" y="162644"/>
                  <a:pt x="1378039" y="154547"/>
                </a:cubicBezTo>
                <a:cubicBezTo>
                  <a:pt x="1371600" y="150254"/>
                  <a:pt x="1366400" y="142628"/>
                  <a:pt x="1358721" y="141668"/>
                </a:cubicBezTo>
                <a:cubicBezTo>
                  <a:pt x="1347861" y="140310"/>
                  <a:pt x="1337083" y="145227"/>
                  <a:pt x="1326524" y="148107"/>
                </a:cubicBezTo>
                <a:cubicBezTo>
                  <a:pt x="1326490" y="148116"/>
                  <a:pt x="1278245" y="164201"/>
                  <a:pt x="1268569" y="167426"/>
                </a:cubicBezTo>
                <a:lnTo>
                  <a:pt x="1229932" y="180304"/>
                </a:lnTo>
                <a:lnTo>
                  <a:pt x="1210614" y="186744"/>
                </a:lnTo>
                <a:cubicBezTo>
                  <a:pt x="1182710" y="184597"/>
                  <a:pt x="1153966" y="187426"/>
                  <a:pt x="1126901" y="180304"/>
                </a:cubicBezTo>
                <a:cubicBezTo>
                  <a:pt x="1111932" y="176365"/>
                  <a:pt x="1101144" y="163133"/>
                  <a:pt x="1088265" y="154547"/>
                </a:cubicBezTo>
                <a:lnTo>
                  <a:pt x="1068946" y="141668"/>
                </a:lnTo>
                <a:cubicBezTo>
                  <a:pt x="1064653" y="135229"/>
                  <a:pt x="1062631" y="126452"/>
                  <a:pt x="1056068" y="122350"/>
                </a:cubicBezTo>
                <a:cubicBezTo>
                  <a:pt x="1044556" y="115155"/>
                  <a:pt x="1017431" y="109471"/>
                  <a:pt x="1017431" y="109471"/>
                </a:cubicBezTo>
                <a:cubicBezTo>
                  <a:pt x="1010992" y="105178"/>
                  <a:pt x="1005185" y="99735"/>
                  <a:pt x="998113" y="96592"/>
                </a:cubicBezTo>
                <a:cubicBezTo>
                  <a:pt x="985707" y="91078"/>
                  <a:pt x="959476" y="83713"/>
                  <a:pt x="959476" y="83713"/>
                </a:cubicBezTo>
                <a:cubicBezTo>
                  <a:pt x="922856" y="47093"/>
                  <a:pt x="958117" y="76594"/>
                  <a:pt x="920839" y="57955"/>
                </a:cubicBezTo>
                <a:cubicBezTo>
                  <a:pt x="913917" y="54494"/>
                  <a:pt x="908593" y="48219"/>
                  <a:pt x="901521" y="45076"/>
                </a:cubicBezTo>
                <a:cubicBezTo>
                  <a:pt x="889115" y="39562"/>
                  <a:pt x="874180" y="39727"/>
                  <a:pt x="862884" y="32197"/>
                </a:cubicBezTo>
                <a:cubicBezTo>
                  <a:pt x="856445" y="27904"/>
                  <a:pt x="850679" y="22368"/>
                  <a:pt x="843566" y="19319"/>
                </a:cubicBezTo>
                <a:cubicBezTo>
                  <a:pt x="835431" y="15833"/>
                  <a:pt x="826285" y="15422"/>
                  <a:pt x="817808" y="12879"/>
                </a:cubicBezTo>
                <a:cubicBezTo>
                  <a:pt x="804805" y="8978"/>
                  <a:pt x="779172" y="0"/>
                  <a:pt x="779172" y="0"/>
                </a:cubicBezTo>
                <a:cubicBezTo>
                  <a:pt x="740535" y="2147"/>
                  <a:pt x="701207" y="-1149"/>
                  <a:pt x="663262" y="6440"/>
                </a:cubicBezTo>
                <a:cubicBezTo>
                  <a:pt x="655673" y="7958"/>
                  <a:pt x="656946" y="21656"/>
                  <a:pt x="650383" y="25758"/>
                </a:cubicBezTo>
                <a:cubicBezTo>
                  <a:pt x="638871" y="32953"/>
                  <a:pt x="623042" y="31106"/>
                  <a:pt x="611746" y="38637"/>
                </a:cubicBezTo>
                <a:cubicBezTo>
                  <a:pt x="586780" y="55281"/>
                  <a:pt x="599770" y="49069"/>
                  <a:pt x="573110" y="57955"/>
                </a:cubicBezTo>
                <a:cubicBezTo>
                  <a:pt x="558997" y="79124"/>
                  <a:pt x="560458" y="73261"/>
                  <a:pt x="553792" y="96592"/>
                </a:cubicBezTo>
                <a:cubicBezTo>
                  <a:pt x="551361" y="105102"/>
                  <a:pt x="549895" y="113873"/>
                  <a:pt x="547352" y="122350"/>
                </a:cubicBezTo>
                <a:cubicBezTo>
                  <a:pt x="511957" y="240327"/>
                  <a:pt x="523579" y="161265"/>
                  <a:pt x="283335" y="167426"/>
                </a:cubicBezTo>
                <a:cubicBezTo>
                  <a:pt x="248991" y="169572"/>
                  <a:pt x="214544" y="170441"/>
                  <a:pt x="180304" y="173865"/>
                </a:cubicBezTo>
                <a:cubicBezTo>
                  <a:pt x="171498" y="174746"/>
                  <a:pt x="163185" y="178384"/>
                  <a:pt x="154546" y="180304"/>
                </a:cubicBezTo>
                <a:cubicBezTo>
                  <a:pt x="143862" y="182678"/>
                  <a:pt x="133033" y="184370"/>
                  <a:pt x="122349" y="186744"/>
                </a:cubicBezTo>
                <a:cubicBezTo>
                  <a:pt x="40516" y="204930"/>
                  <a:pt x="161491" y="180202"/>
                  <a:pt x="64394" y="199623"/>
                </a:cubicBezTo>
                <a:cubicBezTo>
                  <a:pt x="117430" y="217302"/>
                  <a:pt x="89592" y="210582"/>
                  <a:pt x="148107" y="218941"/>
                </a:cubicBezTo>
                <a:cubicBezTo>
                  <a:pt x="145961" y="231820"/>
                  <a:pt x="146690" y="245526"/>
                  <a:pt x="141668" y="257578"/>
                </a:cubicBezTo>
                <a:cubicBezTo>
                  <a:pt x="127221" y="292250"/>
                  <a:pt x="120987" y="292830"/>
                  <a:pt x="96592" y="309093"/>
                </a:cubicBezTo>
                <a:cubicBezTo>
                  <a:pt x="94445" y="315533"/>
                  <a:pt x="93449" y="322478"/>
                  <a:pt x="90152" y="328412"/>
                </a:cubicBezTo>
                <a:cubicBezTo>
                  <a:pt x="90148" y="328420"/>
                  <a:pt x="57957" y="376703"/>
                  <a:pt x="51515" y="386366"/>
                </a:cubicBezTo>
                <a:cubicBezTo>
                  <a:pt x="47222" y="392806"/>
                  <a:pt x="41084" y="398343"/>
                  <a:pt x="38637" y="405685"/>
                </a:cubicBezTo>
                <a:lnTo>
                  <a:pt x="25758" y="444321"/>
                </a:lnTo>
                <a:lnTo>
                  <a:pt x="6439" y="502276"/>
                </a:lnTo>
                <a:lnTo>
                  <a:pt x="0" y="521595"/>
                </a:lnTo>
                <a:cubicBezTo>
                  <a:pt x="2146" y="551646"/>
                  <a:pt x="2919" y="581826"/>
                  <a:pt x="6439" y="611747"/>
                </a:cubicBezTo>
                <a:cubicBezTo>
                  <a:pt x="7232" y="618488"/>
                  <a:pt x="8639" y="625765"/>
                  <a:pt x="12879" y="631065"/>
                </a:cubicBezTo>
                <a:cubicBezTo>
                  <a:pt x="21958" y="642414"/>
                  <a:pt x="38788" y="646141"/>
                  <a:pt x="51515" y="650383"/>
                </a:cubicBezTo>
                <a:cubicBezTo>
                  <a:pt x="88005" y="648237"/>
                  <a:pt x="124627" y="647705"/>
                  <a:pt x="160986" y="643944"/>
                </a:cubicBezTo>
                <a:cubicBezTo>
                  <a:pt x="186960" y="641257"/>
                  <a:pt x="212306" y="633948"/>
                  <a:pt x="238259" y="631065"/>
                </a:cubicBezTo>
                <a:cubicBezTo>
                  <a:pt x="307092" y="623417"/>
                  <a:pt x="277154" y="628438"/>
                  <a:pt x="328411" y="618186"/>
                </a:cubicBezTo>
                <a:cubicBezTo>
                  <a:pt x="330590" y="618458"/>
                  <a:pt x="385502" y="621903"/>
                  <a:pt x="399245" y="631065"/>
                </a:cubicBezTo>
                <a:cubicBezTo>
                  <a:pt x="406822" y="636116"/>
                  <a:pt x="410986" y="645332"/>
                  <a:pt x="418563" y="650383"/>
                </a:cubicBezTo>
                <a:cubicBezTo>
                  <a:pt x="424211" y="654148"/>
                  <a:pt x="431948" y="653526"/>
                  <a:pt x="437882" y="656823"/>
                </a:cubicBezTo>
                <a:cubicBezTo>
                  <a:pt x="451412" y="664340"/>
                  <a:pt x="476518" y="682581"/>
                  <a:pt x="476518" y="682581"/>
                </a:cubicBezTo>
                <a:cubicBezTo>
                  <a:pt x="480811" y="689020"/>
                  <a:pt x="483925" y="696427"/>
                  <a:pt x="489397" y="701899"/>
                </a:cubicBezTo>
                <a:cubicBezTo>
                  <a:pt x="501881" y="714383"/>
                  <a:pt x="512320" y="715980"/>
                  <a:pt x="528034" y="721217"/>
                </a:cubicBezTo>
                <a:cubicBezTo>
                  <a:pt x="534473" y="725510"/>
                  <a:pt x="541407" y="729141"/>
                  <a:pt x="547352" y="734096"/>
                </a:cubicBezTo>
                <a:cubicBezTo>
                  <a:pt x="554348" y="739926"/>
                  <a:pt x="559093" y="748363"/>
                  <a:pt x="566670" y="753414"/>
                </a:cubicBezTo>
                <a:cubicBezTo>
                  <a:pt x="572318" y="757179"/>
                  <a:pt x="580055" y="756557"/>
                  <a:pt x="585989" y="759854"/>
                </a:cubicBezTo>
                <a:cubicBezTo>
                  <a:pt x="599519" y="767371"/>
                  <a:pt x="609941" y="780718"/>
                  <a:pt x="624625" y="785612"/>
                </a:cubicBezTo>
                <a:lnTo>
                  <a:pt x="663262" y="798490"/>
                </a:lnTo>
                <a:cubicBezTo>
                  <a:pt x="691166" y="796344"/>
                  <a:pt x="719204" y="795522"/>
                  <a:pt x="746975" y="792051"/>
                </a:cubicBezTo>
                <a:cubicBezTo>
                  <a:pt x="753710" y="791209"/>
                  <a:pt x="759708" y="787258"/>
                  <a:pt x="766293" y="785612"/>
                </a:cubicBezTo>
                <a:cubicBezTo>
                  <a:pt x="776911" y="782957"/>
                  <a:pt x="787931" y="782052"/>
                  <a:pt x="798490" y="779172"/>
                </a:cubicBezTo>
                <a:cubicBezTo>
                  <a:pt x="811587" y="775600"/>
                  <a:pt x="824248" y="770586"/>
                  <a:pt x="837127" y="766293"/>
                </a:cubicBezTo>
                <a:lnTo>
                  <a:pt x="856445" y="759854"/>
                </a:lnTo>
                <a:cubicBezTo>
                  <a:pt x="942187" y="702691"/>
                  <a:pt x="815114" y="784961"/>
                  <a:pt x="895082" y="740535"/>
                </a:cubicBezTo>
                <a:cubicBezTo>
                  <a:pt x="908612" y="733018"/>
                  <a:pt x="920839" y="723364"/>
                  <a:pt x="933718" y="714778"/>
                </a:cubicBezTo>
                <a:lnTo>
                  <a:pt x="953037" y="701899"/>
                </a:lnTo>
                <a:cubicBezTo>
                  <a:pt x="959476" y="697606"/>
                  <a:pt x="965013" y="691467"/>
                  <a:pt x="972355" y="689020"/>
                </a:cubicBezTo>
                <a:lnTo>
                  <a:pt x="1010992" y="676141"/>
                </a:lnTo>
                <a:cubicBezTo>
                  <a:pt x="1017431" y="673995"/>
                  <a:pt x="1023530" y="670025"/>
                  <a:pt x="1030310" y="669702"/>
                </a:cubicBezTo>
                <a:lnTo>
                  <a:pt x="1165538" y="663262"/>
                </a:lnTo>
                <a:cubicBezTo>
                  <a:pt x="1178417" y="658969"/>
                  <a:pt x="1192879" y="657913"/>
                  <a:pt x="1204175" y="650383"/>
                </a:cubicBezTo>
                <a:cubicBezTo>
                  <a:pt x="1217054" y="641797"/>
                  <a:pt x="1228127" y="629521"/>
                  <a:pt x="1242811" y="624626"/>
                </a:cubicBezTo>
                <a:cubicBezTo>
                  <a:pt x="1269472" y="615739"/>
                  <a:pt x="1256482" y="621951"/>
                  <a:pt x="1281448" y="605307"/>
                </a:cubicBezTo>
                <a:cubicBezTo>
                  <a:pt x="1279301" y="594575"/>
                  <a:pt x="1277663" y="583728"/>
                  <a:pt x="1275008" y="573110"/>
                </a:cubicBezTo>
                <a:cubicBezTo>
                  <a:pt x="1273362" y="566525"/>
                  <a:pt x="1267453" y="560487"/>
                  <a:pt x="1268569" y="553792"/>
                </a:cubicBezTo>
                <a:cubicBezTo>
                  <a:pt x="1269841" y="546158"/>
                  <a:pt x="1277155" y="540913"/>
                  <a:pt x="1281448" y="534473"/>
                </a:cubicBezTo>
                <a:cubicBezTo>
                  <a:pt x="1300354" y="477755"/>
                  <a:pt x="1299816" y="513255"/>
                  <a:pt x="1281448" y="476519"/>
                </a:cubicBezTo>
                <a:cubicBezTo>
                  <a:pt x="1278412" y="470448"/>
                  <a:pt x="1277155" y="463640"/>
                  <a:pt x="1275008" y="457200"/>
                </a:cubicBezTo>
                <a:cubicBezTo>
                  <a:pt x="1277155" y="450761"/>
                  <a:pt x="1278412" y="443953"/>
                  <a:pt x="1281448" y="437882"/>
                </a:cubicBezTo>
                <a:cubicBezTo>
                  <a:pt x="1288212" y="424355"/>
                  <a:pt x="1301995" y="408306"/>
                  <a:pt x="1313645" y="399245"/>
                </a:cubicBezTo>
                <a:cubicBezTo>
                  <a:pt x="1325863" y="389742"/>
                  <a:pt x="1336843" y="374591"/>
                  <a:pt x="1352282" y="373488"/>
                </a:cubicBezTo>
                <a:lnTo>
                  <a:pt x="1442434" y="367048"/>
                </a:lnTo>
                <a:cubicBezTo>
                  <a:pt x="1448873" y="362755"/>
                  <a:pt x="1456656" y="359993"/>
                  <a:pt x="1461752" y="354169"/>
                </a:cubicBezTo>
                <a:cubicBezTo>
                  <a:pt x="1471945" y="342520"/>
                  <a:pt x="1487510" y="315533"/>
                  <a:pt x="1487510" y="315533"/>
                </a:cubicBezTo>
                <a:cubicBezTo>
                  <a:pt x="1504462" y="264678"/>
                  <a:pt x="1539025" y="292994"/>
                  <a:pt x="1539025" y="28333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316584" y="2250422"/>
            <a:ext cx="3170086" cy="1999606"/>
          </a:xfrm>
          <a:custGeom>
            <a:avLst/>
            <a:gdLst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524762 w 3170086"/>
              <a:gd name="connsiteY76" fmla="*/ 495837 h 1976907"/>
              <a:gd name="connsiteX77" fmla="*/ 2563399 w 3170086"/>
              <a:gd name="connsiteY77" fmla="*/ 528034 h 1976907"/>
              <a:gd name="connsiteX78" fmla="*/ 2602036 w 3170086"/>
              <a:gd name="connsiteY78" fmla="*/ 560231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717946 w 3170086"/>
              <a:gd name="connsiteY82" fmla="*/ 650383 h 1976907"/>
              <a:gd name="connsiteX83" fmla="*/ 2801658 w 3170086"/>
              <a:gd name="connsiteY83" fmla="*/ 643944 h 1976907"/>
              <a:gd name="connsiteX84" fmla="*/ 2820977 w 3170086"/>
              <a:gd name="connsiteY84" fmla="*/ 637504 h 1976907"/>
              <a:gd name="connsiteX85" fmla="*/ 2846734 w 3170086"/>
              <a:gd name="connsiteY85" fmla="*/ 631065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24008 w 3170086"/>
              <a:gd name="connsiteY88" fmla="*/ 598868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63399 w 3170086"/>
              <a:gd name="connsiteY77" fmla="*/ 528034 h 1976907"/>
              <a:gd name="connsiteX78" fmla="*/ 2602036 w 3170086"/>
              <a:gd name="connsiteY78" fmla="*/ 560231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717946 w 3170086"/>
              <a:gd name="connsiteY82" fmla="*/ 650383 h 1976907"/>
              <a:gd name="connsiteX83" fmla="*/ 2801658 w 3170086"/>
              <a:gd name="connsiteY83" fmla="*/ 643944 h 1976907"/>
              <a:gd name="connsiteX84" fmla="*/ 2820977 w 3170086"/>
              <a:gd name="connsiteY84" fmla="*/ 637504 h 1976907"/>
              <a:gd name="connsiteX85" fmla="*/ 2846734 w 3170086"/>
              <a:gd name="connsiteY85" fmla="*/ 631065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24008 w 3170086"/>
              <a:gd name="connsiteY88" fmla="*/ 598868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63399 w 3170086"/>
              <a:gd name="connsiteY77" fmla="*/ 528034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717946 w 3170086"/>
              <a:gd name="connsiteY82" fmla="*/ 650383 h 1976907"/>
              <a:gd name="connsiteX83" fmla="*/ 2801658 w 3170086"/>
              <a:gd name="connsiteY83" fmla="*/ 643944 h 1976907"/>
              <a:gd name="connsiteX84" fmla="*/ 2820977 w 3170086"/>
              <a:gd name="connsiteY84" fmla="*/ 637504 h 1976907"/>
              <a:gd name="connsiteX85" fmla="*/ 2846734 w 3170086"/>
              <a:gd name="connsiteY85" fmla="*/ 631065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24008 w 3170086"/>
              <a:gd name="connsiteY88" fmla="*/ 598868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717946 w 3170086"/>
              <a:gd name="connsiteY82" fmla="*/ 650383 h 1976907"/>
              <a:gd name="connsiteX83" fmla="*/ 2801658 w 3170086"/>
              <a:gd name="connsiteY83" fmla="*/ 643944 h 1976907"/>
              <a:gd name="connsiteX84" fmla="*/ 2820977 w 3170086"/>
              <a:gd name="connsiteY84" fmla="*/ 637504 h 1976907"/>
              <a:gd name="connsiteX85" fmla="*/ 2846734 w 3170086"/>
              <a:gd name="connsiteY85" fmla="*/ 631065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24008 w 3170086"/>
              <a:gd name="connsiteY88" fmla="*/ 598868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717946 w 3170086"/>
              <a:gd name="connsiteY82" fmla="*/ 650383 h 1976907"/>
              <a:gd name="connsiteX83" fmla="*/ 2801658 w 3170086"/>
              <a:gd name="connsiteY83" fmla="*/ 643944 h 1976907"/>
              <a:gd name="connsiteX84" fmla="*/ 2820977 w 3170086"/>
              <a:gd name="connsiteY84" fmla="*/ 637504 h 1976907"/>
              <a:gd name="connsiteX85" fmla="*/ 2814537 w 3170086"/>
              <a:gd name="connsiteY85" fmla="*/ 560231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24008 w 3170086"/>
              <a:gd name="connsiteY88" fmla="*/ 598868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717946 w 3170086"/>
              <a:gd name="connsiteY82" fmla="*/ 650383 h 1976907"/>
              <a:gd name="connsiteX83" fmla="*/ 2801658 w 3170086"/>
              <a:gd name="connsiteY83" fmla="*/ 643944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24008 w 3170086"/>
              <a:gd name="connsiteY88" fmla="*/ 598868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717946 w 3170086"/>
              <a:gd name="connsiteY82" fmla="*/ 650383 h 1976907"/>
              <a:gd name="connsiteX83" fmla="*/ 2769461 w 3170086"/>
              <a:gd name="connsiteY83" fmla="*/ 573110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24008 w 3170086"/>
              <a:gd name="connsiteY88" fmla="*/ 598868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698628 w 3170086"/>
              <a:gd name="connsiteY82" fmla="*/ 611747 h 1976907"/>
              <a:gd name="connsiteX83" fmla="*/ 2769461 w 3170086"/>
              <a:gd name="connsiteY83" fmla="*/ 573110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24008 w 3170086"/>
              <a:gd name="connsiteY88" fmla="*/ 598868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698628 w 3170086"/>
              <a:gd name="connsiteY82" fmla="*/ 611747 h 1976907"/>
              <a:gd name="connsiteX83" fmla="*/ 2769461 w 3170086"/>
              <a:gd name="connsiteY83" fmla="*/ 573110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85371 w 3170086"/>
              <a:gd name="connsiteY86" fmla="*/ 618186 h 1976907"/>
              <a:gd name="connsiteX87" fmla="*/ 2904689 w 3170086"/>
              <a:gd name="connsiteY87" fmla="*/ 611747 h 1976907"/>
              <a:gd name="connsiteX88" fmla="*/ 2917568 w 3170086"/>
              <a:gd name="connsiteY88" fmla="*/ 540913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698628 w 3170086"/>
              <a:gd name="connsiteY82" fmla="*/ 611747 h 1976907"/>
              <a:gd name="connsiteX83" fmla="*/ 2769461 w 3170086"/>
              <a:gd name="connsiteY83" fmla="*/ 573110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85371 w 3170086"/>
              <a:gd name="connsiteY86" fmla="*/ 618186 h 1976907"/>
              <a:gd name="connsiteX87" fmla="*/ 2898249 w 3170086"/>
              <a:gd name="connsiteY87" fmla="*/ 528034 h 1976907"/>
              <a:gd name="connsiteX88" fmla="*/ 2917568 w 3170086"/>
              <a:gd name="connsiteY88" fmla="*/ 540913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698628 w 3170086"/>
              <a:gd name="connsiteY82" fmla="*/ 611747 h 1976907"/>
              <a:gd name="connsiteX83" fmla="*/ 2769461 w 3170086"/>
              <a:gd name="connsiteY83" fmla="*/ 573110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66053 w 3170086"/>
              <a:gd name="connsiteY86" fmla="*/ 547352 h 1976907"/>
              <a:gd name="connsiteX87" fmla="*/ 2898249 w 3170086"/>
              <a:gd name="connsiteY87" fmla="*/ 528034 h 1976907"/>
              <a:gd name="connsiteX88" fmla="*/ 2917568 w 3170086"/>
              <a:gd name="connsiteY88" fmla="*/ 540913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07720 w 3170086"/>
              <a:gd name="connsiteY91" fmla="*/ 573110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698628 w 3170086"/>
              <a:gd name="connsiteY82" fmla="*/ 611747 h 1976907"/>
              <a:gd name="connsiteX83" fmla="*/ 2769461 w 3170086"/>
              <a:gd name="connsiteY83" fmla="*/ 573110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66053 w 3170086"/>
              <a:gd name="connsiteY86" fmla="*/ 547352 h 1976907"/>
              <a:gd name="connsiteX87" fmla="*/ 2898249 w 3170086"/>
              <a:gd name="connsiteY87" fmla="*/ 528034 h 1976907"/>
              <a:gd name="connsiteX88" fmla="*/ 2917568 w 3170086"/>
              <a:gd name="connsiteY88" fmla="*/ 540913 h 1976907"/>
              <a:gd name="connsiteX89" fmla="*/ 2949765 w 3170086"/>
              <a:gd name="connsiteY89" fmla="*/ 592428 h 1976907"/>
              <a:gd name="connsiteX90" fmla="*/ 2988402 w 3170086"/>
              <a:gd name="connsiteY90" fmla="*/ 579549 h 1976907"/>
              <a:gd name="connsiteX91" fmla="*/ 3027038 w 3170086"/>
              <a:gd name="connsiteY91" fmla="*/ 508715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698628 w 3170086"/>
              <a:gd name="connsiteY82" fmla="*/ 611747 h 1976907"/>
              <a:gd name="connsiteX83" fmla="*/ 2769461 w 3170086"/>
              <a:gd name="connsiteY83" fmla="*/ 573110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66053 w 3170086"/>
              <a:gd name="connsiteY86" fmla="*/ 547352 h 1976907"/>
              <a:gd name="connsiteX87" fmla="*/ 2898249 w 3170086"/>
              <a:gd name="connsiteY87" fmla="*/ 528034 h 1976907"/>
              <a:gd name="connsiteX88" fmla="*/ 2917568 w 3170086"/>
              <a:gd name="connsiteY88" fmla="*/ 540913 h 1976907"/>
              <a:gd name="connsiteX89" fmla="*/ 2949765 w 3170086"/>
              <a:gd name="connsiteY89" fmla="*/ 592428 h 1976907"/>
              <a:gd name="connsiteX90" fmla="*/ 2988402 w 3170086"/>
              <a:gd name="connsiteY90" fmla="*/ 515155 h 1976907"/>
              <a:gd name="connsiteX91" fmla="*/ 3027038 w 3170086"/>
              <a:gd name="connsiteY91" fmla="*/ 508715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12513 h 1976907"/>
              <a:gd name="connsiteX1" fmla="*/ 26261 w 3170086"/>
              <a:gd name="connsiteY1" fmla="*/ 1841679 h 1976907"/>
              <a:gd name="connsiteX2" fmla="*/ 13382 w 3170086"/>
              <a:gd name="connsiteY2" fmla="*/ 1822361 h 1976907"/>
              <a:gd name="connsiteX3" fmla="*/ 19822 w 3170086"/>
              <a:gd name="connsiteY3" fmla="*/ 1770845 h 1976907"/>
              <a:gd name="connsiteX4" fmla="*/ 58458 w 3170086"/>
              <a:gd name="connsiteY4" fmla="*/ 1764406 h 1976907"/>
              <a:gd name="connsiteX5" fmla="*/ 52019 w 3170086"/>
              <a:gd name="connsiteY5" fmla="*/ 1745087 h 1976907"/>
              <a:gd name="connsiteX6" fmla="*/ 32701 w 3170086"/>
              <a:gd name="connsiteY6" fmla="*/ 1732209 h 1976907"/>
              <a:gd name="connsiteX7" fmla="*/ 58458 w 3170086"/>
              <a:gd name="connsiteY7" fmla="*/ 1693572 h 1976907"/>
              <a:gd name="connsiteX8" fmla="*/ 122853 w 3170086"/>
              <a:gd name="connsiteY8" fmla="*/ 1654935 h 1976907"/>
              <a:gd name="connsiteX9" fmla="*/ 180808 w 3170086"/>
              <a:gd name="connsiteY9" fmla="*/ 1622738 h 1976907"/>
              <a:gd name="connsiteX10" fmla="*/ 180808 w 3170086"/>
              <a:gd name="connsiteY10" fmla="*/ 1584102 h 1976907"/>
              <a:gd name="connsiteX11" fmla="*/ 161489 w 3170086"/>
              <a:gd name="connsiteY11" fmla="*/ 1577662 h 1976907"/>
              <a:gd name="connsiteX12" fmla="*/ 142171 w 3170086"/>
              <a:gd name="connsiteY12" fmla="*/ 1558344 h 1976907"/>
              <a:gd name="connsiteX13" fmla="*/ 116413 w 3170086"/>
              <a:gd name="connsiteY13" fmla="*/ 1519707 h 1976907"/>
              <a:gd name="connsiteX14" fmla="*/ 129292 w 3170086"/>
              <a:gd name="connsiteY14" fmla="*/ 1500389 h 1976907"/>
              <a:gd name="connsiteX15" fmla="*/ 148610 w 3170086"/>
              <a:gd name="connsiteY15" fmla="*/ 1487510 h 1976907"/>
              <a:gd name="connsiteX16" fmla="*/ 174368 w 3170086"/>
              <a:gd name="connsiteY16" fmla="*/ 1448873 h 1976907"/>
              <a:gd name="connsiteX17" fmla="*/ 187247 w 3170086"/>
              <a:gd name="connsiteY17" fmla="*/ 1275009 h 1976907"/>
              <a:gd name="connsiteX18" fmla="*/ 206565 w 3170086"/>
              <a:gd name="connsiteY18" fmla="*/ 1236372 h 1976907"/>
              <a:gd name="connsiteX19" fmla="*/ 219444 w 3170086"/>
              <a:gd name="connsiteY19" fmla="*/ 1197735 h 1976907"/>
              <a:gd name="connsiteX20" fmla="*/ 225884 w 3170086"/>
              <a:gd name="connsiteY20" fmla="*/ 1178417 h 1976907"/>
              <a:gd name="connsiteX21" fmla="*/ 206565 w 3170086"/>
              <a:gd name="connsiteY21" fmla="*/ 1049628 h 1976907"/>
              <a:gd name="connsiteX22" fmla="*/ 193686 w 3170086"/>
              <a:gd name="connsiteY22" fmla="*/ 1010992 h 1976907"/>
              <a:gd name="connsiteX23" fmla="*/ 187247 w 3170086"/>
              <a:gd name="connsiteY23" fmla="*/ 991673 h 1976907"/>
              <a:gd name="connsiteX24" fmla="*/ 161489 w 3170086"/>
              <a:gd name="connsiteY24" fmla="*/ 862885 h 1976907"/>
              <a:gd name="connsiteX25" fmla="*/ 155050 w 3170086"/>
              <a:gd name="connsiteY25" fmla="*/ 843566 h 1976907"/>
              <a:gd name="connsiteX26" fmla="*/ 142171 w 3170086"/>
              <a:gd name="connsiteY26" fmla="*/ 824248 h 1976907"/>
              <a:gd name="connsiteX27" fmla="*/ 129292 w 3170086"/>
              <a:gd name="connsiteY27" fmla="*/ 779172 h 1976907"/>
              <a:gd name="connsiteX28" fmla="*/ 103534 w 3170086"/>
              <a:gd name="connsiteY28" fmla="*/ 740535 h 1976907"/>
              <a:gd name="connsiteX29" fmla="*/ 84216 w 3170086"/>
              <a:gd name="connsiteY29" fmla="*/ 727656 h 1976907"/>
              <a:gd name="connsiteX30" fmla="*/ 71337 w 3170086"/>
              <a:gd name="connsiteY30" fmla="*/ 689020 h 1976907"/>
              <a:gd name="connsiteX31" fmla="*/ 64898 w 3170086"/>
              <a:gd name="connsiteY31" fmla="*/ 669702 h 1976907"/>
              <a:gd name="connsiteX32" fmla="*/ 71337 w 3170086"/>
              <a:gd name="connsiteY32" fmla="*/ 238259 h 1976907"/>
              <a:gd name="connsiteX33" fmla="*/ 135731 w 3170086"/>
              <a:gd name="connsiteY33" fmla="*/ 206062 h 1976907"/>
              <a:gd name="connsiteX34" fmla="*/ 174368 w 3170086"/>
              <a:gd name="connsiteY34" fmla="*/ 193183 h 1976907"/>
              <a:gd name="connsiteX35" fmla="*/ 213005 w 3170086"/>
              <a:gd name="connsiteY35" fmla="*/ 180304 h 1976907"/>
              <a:gd name="connsiteX36" fmla="*/ 232323 w 3170086"/>
              <a:gd name="connsiteY36" fmla="*/ 173865 h 1976907"/>
              <a:gd name="connsiteX37" fmla="*/ 270960 w 3170086"/>
              <a:gd name="connsiteY37" fmla="*/ 154547 h 1976907"/>
              <a:gd name="connsiteX38" fmla="*/ 290278 w 3170086"/>
              <a:gd name="connsiteY38" fmla="*/ 141668 h 1976907"/>
              <a:gd name="connsiteX39" fmla="*/ 328915 w 3170086"/>
              <a:gd name="connsiteY39" fmla="*/ 128789 h 1976907"/>
              <a:gd name="connsiteX40" fmla="*/ 367551 w 3170086"/>
              <a:gd name="connsiteY40" fmla="*/ 115910 h 1976907"/>
              <a:gd name="connsiteX41" fmla="*/ 406188 w 3170086"/>
              <a:gd name="connsiteY41" fmla="*/ 103031 h 1976907"/>
              <a:gd name="connsiteX42" fmla="*/ 425506 w 3170086"/>
              <a:gd name="connsiteY42" fmla="*/ 96592 h 1976907"/>
              <a:gd name="connsiteX43" fmla="*/ 515658 w 3170086"/>
              <a:gd name="connsiteY43" fmla="*/ 109471 h 1976907"/>
              <a:gd name="connsiteX44" fmla="*/ 663765 w 3170086"/>
              <a:gd name="connsiteY44" fmla="*/ 103031 h 1976907"/>
              <a:gd name="connsiteX45" fmla="*/ 721720 w 3170086"/>
              <a:gd name="connsiteY45" fmla="*/ 96592 h 1976907"/>
              <a:gd name="connsiteX46" fmla="*/ 741039 w 3170086"/>
              <a:gd name="connsiteY46" fmla="*/ 90152 h 1976907"/>
              <a:gd name="connsiteX47" fmla="*/ 786115 w 3170086"/>
              <a:gd name="connsiteY47" fmla="*/ 83713 h 1976907"/>
              <a:gd name="connsiteX48" fmla="*/ 863388 w 3170086"/>
              <a:gd name="connsiteY48" fmla="*/ 70834 h 1976907"/>
              <a:gd name="connsiteX49" fmla="*/ 959979 w 3170086"/>
              <a:gd name="connsiteY49" fmla="*/ 51516 h 1976907"/>
              <a:gd name="connsiteX50" fmla="*/ 959979 w 3170086"/>
              <a:gd name="connsiteY50" fmla="*/ 51516 h 1976907"/>
              <a:gd name="connsiteX51" fmla="*/ 1011495 w 3170086"/>
              <a:gd name="connsiteY51" fmla="*/ 38637 h 1976907"/>
              <a:gd name="connsiteX52" fmla="*/ 1127405 w 3170086"/>
              <a:gd name="connsiteY52" fmla="*/ 25758 h 1976907"/>
              <a:gd name="connsiteX53" fmla="*/ 1198239 w 3170086"/>
              <a:gd name="connsiteY53" fmla="*/ 12879 h 1976907"/>
              <a:gd name="connsiteX54" fmla="*/ 1275512 w 3170086"/>
              <a:gd name="connsiteY54" fmla="*/ 0 h 1976907"/>
              <a:gd name="connsiteX55" fmla="*/ 1378543 w 3170086"/>
              <a:gd name="connsiteY55" fmla="*/ 6440 h 1976907"/>
              <a:gd name="connsiteX56" fmla="*/ 1442937 w 3170086"/>
              <a:gd name="connsiteY56" fmla="*/ 12879 h 1976907"/>
              <a:gd name="connsiteX57" fmla="*/ 1623241 w 3170086"/>
              <a:gd name="connsiteY57" fmla="*/ 19318 h 1976907"/>
              <a:gd name="connsiteX58" fmla="*/ 1668317 w 3170086"/>
              <a:gd name="connsiteY58" fmla="*/ 25758 h 1976907"/>
              <a:gd name="connsiteX59" fmla="*/ 1906577 w 3170086"/>
              <a:gd name="connsiteY59" fmla="*/ 32197 h 1976907"/>
              <a:gd name="connsiteX60" fmla="*/ 1945213 w 3170086"/>
              <a:gd name="connsiteY60" fmla="*/ 57955 h 1976907"/>
              <a:gd name="connsiteX61" fmla="*/ 2016047 w 3170086"/>
              <a:gd name="connsiteY61" fmla="*/ 141668 h 1976907"/>
              <a:gd name="connsiteX62" fmla="*/ 2035365 w 3170086"/>
              <a:gd name="connsiteY62" fmla="*/ 160986 h 1976907"/>
              <a:gd name="connsiteX63" fmla="*/ 2061123 w 3170086"/>
              <a:gd name="connsiteY63" fmla="*/ 173865 h 1976907"/>
              <a:gd name="connsiteX64" fmla="*/ 2099760 w 3170086"/>
              <a:gd name="connsiteY64" fmla="*/ 193183 h 1976907"/>
              <a:gd name="connsiteX65" fmla="*/ 2138396 w 3170086"/>
              <a:gd name="connsiteY65" fmla="*/ 212502 h 1976907"/>
              <a:gd name="connsiteX66" fmla="*/ 2157715 w 3170086"/>
              <a:gd name="connsiteY66" fmla="*/ 225380 h 1976907"/>
              <a:gd name="connsiteX67" fmla="*/ 2196351 w 3170086"/>
              <a:gd name="connsiteY67" fmla="*/ 238259 h 1976907"/>
              <a:gd name="connsiteX68" fmla="*/ 2215670 w 3170086"/>
              <a:gd name="connsiteY68" fmla="*/ 244699 h 1976907"/>
              <a:gd name="connsiteX69" fmla="*/ 2267185 w 3170086"/>
              <a:gd name="connsiteY69" fmla="*/ 257578 h 1976907"/>
              <a:gd name="connsiteX70" fmla="*/ 2305822 w 3170086"/>
              <a:gd name="connsiteY70" fmla="*/ 270456 h 1976907"/>
              <a:gd name="connsiteX71" fmla="*/ 2350898 w 3170086"/>
              <a:gd name="connsiteY71" fmla="*/ 302654 h 1976907"/>
              <a:gd name="connsiteX72" fmla="*/ 2389534 w 3170086"/>
              <a:gd name="connsiteY72" fmla="*/ 328411 h 1976907"/>
              <a:gd name="connsiteX73" fmla="*/ 2408853 w 3170086"/>
              <a:gd name="connsiteY73" fmla="*/ 341290 h 1976907"/>
              <a:gd name="connsiteX74" fmla="*/ 2453929 w 3170086"/>
              <a:gd name="connsiteY74" fmla="*/ 405685 h 1976907"/>
              <a:gd name="connsiteX75" fmla="*/ 2492565 w 3170086"/>
              <a:gd name="connsiteY75" fmla="*/ 470079 h 1976907"/>
              <a:gd name="connsiteX76" fmla="*/ 2466807 w 3170086"/>
              <a:gd name="connsiteY76" fmla="*/ 495837 h 1976907"/>
              <a:gd name="connsiteX77" fmla="*/ 2511883 w 3170086"/>
              <a:gd name="connsiteY77" fmla="*/ 585989 h 1976907"/>
              <a:gd name="connsiteX78" fmla="*/ 2537642 w 3170086"/>
              <a:gd name="connsiteY78" fmla="*/ 624625 h 1976907"/>
              <a:gd name="connsiteX79" fmla="*/ 2621354 w 3170086"/>
              <a:gd name="connsiteY79" fmla="*/ 579549 h 1976907"/>
              <a:gd name="connsiteX80" fmla="*/ 2647112 w 3170086"/>
              <a:gd name="connsiteY80" fmla="*/ 592428 h 1976907"/>
              <a:gd name="connsiteX81" fmla="*/ 2672870 w 3170086"/>
              <a:gd name="connsiteY81" fmla="*/ 618186 h 1976907"/>
              <a:gd name="connsiteX82" fmla="*/ 2698628 w 3170086"/>
              <a:gd name="connsiteY82" fmla="*/ 611747 h 1976907"/>
              <a:gd name="connsiteX83" fmla="*/ 2769461 w 3170086"/>
              <a:gd name="connsiteY83" fmla="*/ 573110 h 1976907"/>
              <a:gd name="connsiteX84" fmla="*/ 2788780 w 3170086"/>
              <a:gd name="connsiteY84" fmla="*/ 579549 h 1976907"/>
              <a:gd name="connsiteX85" fmla="*/ 2814537 w 3170086"/>
              <a:gd name="connsiteY85" fmla="*/ 560231 h 1976907"/>
              <a:gd name="connsiteX86" fmla="*/ 2866053 w 3170086"/>
              <a:gd name="connsiteY86" fmla="*/ 547352 h 1976907"/>
              <a:gd name="connsiteX87" fmla="*/ 2898249 w 3170086"/>
              <a:gd name="connsiteY87" fmla="*/ 528034 h 1976907"/>
              <a:gd name="connsiteX88" fmla="*/ 2917568 w 3170086"/>
              <a:gd name="connsiteY88" fmla="*/ 540913 h 1976907"/>
              <a:gd name="connsiteX89" fmla="*/ 2924007 w 3170086"/>
              <a:gd name="connsiteY89" fmla="*/ 515155 h 1976907"/>
              <a:gd name="connsiteX90" fmla="*/ 2988402 w 3170086"/>
              <a:gd name="connsiteY90" fmla="*/ 515155 h 1976907"/>
              <a:gd name="connsiteX91" fmla="*/ 3027038 w 3170086"/>
              <a:gd name="connsiteY91" fmla="*/ 508715 h 1976907"/>
              <a:gd name="connsiteX92" fmla="*/ 3020599 w 3170086"/>
              <a:gd name="connsiteY92" fmla="*/ 553792 h 1976907"/>
              <a:gd name="connsiteX93" fmla="*/ 3039917 w 3170086"/>
              <a:gd name="connsiteY93" fmla="*/ 566671 h 1976907"/>
              <a:gd name="connsiteX94" fmla="*/ 3052796 w 3170086"/>
              <a:gd name="connsiteY94" fmla="*/ 605307 h 1976907"/>
              <a:gd name="connsiteX95" fmla="*/ 3059236 w 3170086"/>
              <a:gd name="connsiteY95" fmla="*/ 624625 h 1976907"/>
              <a:gd name="connsiteX96" fmla="*/ 3072115 w 3170086"/>
              <a:gd name="connsiteY96" fmla="*/ 643944 h 1976907"/>
              <a:gd name="connsiteX97" fmla="*/ 3084993 w 3170086"/>
              <a:gd name="connsiteY97" fmla="*/ 689020 h 1976907"/>
              <a:gd name="connsiteX98" fmla="*/ 3104312 w 3170086"/>
              <a:gd name="connsiteY98" fmla="*/ 701899 h 1976907"/>
              <a:gd name="connsiteX99" fmla="*/ 3136509 w 3170086"/>
              <a:gd name="connsiteY99" fmla="*/ 740535 h 1976907"/>
              <a:gd name="connsiteX100" fmla="*/ 3162267 w 3170086"/>
              <a:gd name="connsiteY100" fmla="*/ 779172 h 1976907"/>
              <a:gd name="connsiteX101" fmla="*/ 3168706 w 3170086"/>
              <a:gd name="connsiteY101" fmla="*/ 798490 h 1976907"/>
              <a:gd name="connsiteX102" fmla="*/ 3130070 w 3170086"/>
              <a:gd name="connsiteY102" fmla="*/ 811369 h 1976907"/>
              <a:gd name="connsiteX103" fmla="*/ 3072115 w 3170086"/>
              <a:gd name="connsiteY103" fmla="*/ 837127 h 1976907"/>
              <a:gd name="connsiteX104" fmla="*/ 3046357 w 3170086"/>
              <a:gd name="connsiteY104" fmla="*/ 843566 h 1976907"/>
              <a:gd name="connsiteX105" fmla="*/ 3007720 w 3170086"/>
              <a:gd name="connsiteY105" fmla="*/ 856445 h 1976907"/>
              <a:gd name="connsiteX106" fmla="*/ 2949765 w 3170086"/>
              <a:gd name="connsiteY106" fmla="*/ 895082 h 1976907"/>
              <a:gd name="connsiteX107" fmla="*/ 2930447 w 3170086"/>
              <a:gd name="connsiteY107" fmla="*/ 907961 h 1976907"/>
              <a:gd name="connsiteX108" fmla="*/ 2911129 w 3170086"/>
              <a:gd name="connsiteY108" fmla="*/ 920840 h 1976907"/>
              <a:gd name="connsiteX109" fmla="*/ 2840295 w 3170086"/>
              <a:gd name="connsiteY109" fmla="*/ 965916 h 1976907"/>
              <a:gd name="connsiteX110" fmla="*/ 2814537 w 3170086"/>
              <a:gd name="connsiteY110" fmla="*/ 985234 h 1976907"/>
              <a:gd name="connsiteX111" fmla="*/ 2801658 w 3170086"/>
              <a:gd name="connsiteY111" fmla="*/ 1004552 h 1976907"/>
              <a:gd name="connsiteX112" fmla="*/ 2782340 w 3170086"/>
              <a:gd name="connsiteY112" fmla="*/ 1017431 h 1976907"/>
              <a:gd name="connsiteX113" fmla="*/ 2743703 w 3170086"/>
              <a:gd name="connsiteY113" fmla="*/ 1049628 h 1976907"/>
              <a:gd name="connsiteX114" fmla="*/ 2724385 w 3170086"/>
              <a:gd name="connsiteY114" fmla="*/ 1088265 h 1976907"/>
              <a:gd name="connsiteX115" fmla="*/ 2711506 w 3170086"/>
              <a:gd name="connsiteY115" fmla="*/ 1107583 h 1976907"/>
              <a:gd name="connsiteX116" fmla="*/ 2685748 w 3170086"/>
              <a:gd name="connsiteY116" fmla="*/ 1171978 h 1976907"/>
              <a:gd name="connsiteX117" fmla="*/ 2679309 w 3170086"/>
              <a:gd name="connsiteY117" fmla="*/ 1191296 h 1976907"/>
              <a:gd name="connsiteX118" fmla="*/ 2659991 w 3170086"/>
              <a:gd name="connsiteY118" fmla="*/ 1255690 h 1976907"/>
              <a:gd name="connsiteX119" fmla="*/ 2653551 w 3170086"/>
              <a:gd name="connsiteY119" fmla="*/ 1275009 h 1976907"/>
              <a:gd name="connsiteX120" fmla="*/ 2666430 w 3170086"/>
              <a:gd name="connsiteY120" fmla="*/ 1435994 h 1976907"/>
              <a:gd name="connsiteX121" fmla="*/ 2679309 w 3170086"/>
              <a:gd name="connsiteY121" fmla="*/ 1519707 h 1976907"/>
              <a:gd name="connsiteX122" fmla="*/ 2692188 w 3170086"/>
              <a:gd name="connsiteY122" fmla="*/ 1558344 h 1976907"/>
              <a:gd name="connsiteX123" fmla="*/ 2705067 w 3170086"/>
              <a:gd name="connsiteY123" fmla="*/ 1577662 h 1976907"/>
              <a:gd name="connsiteX124" fmla="*/ 2563399 w 3170086"/>
              <a:gd name="connsiteY124" fmla="*/ 1590541 h 1976907"/>
              <a:gd name="connsiteX125" fmla="*/ 2305822 w 3170086"/>
              <a:gd name="connsiteY125" fmla="*/ 1584102 h 1976907"/>
              <a:gd name="connsiteX126" fmla="*/ 2247867 w 3170086"/>
              <a:gd name="connsiteY126" fmla="*/ 1571223 h 1976907"/>
              <a:gd name="connsiteX127" fmla="*/ 2183472 w 3170086"/>
              <a:gd name="connsiteY127" fmla="*/ 1564783 h 1976907"/>
              <a:gd name="connsiteX128" fmla="*/ 2093320 w 3170086"/>
              <a:gd name="connsiteY128" fmla="*/ 1551904 h 1976907"/>
              <a:gd name="connsiteX129" fmla="*/ 2003168 w 3170086"/>
              <a:gd name="connsiteY129" fmla="*/ 1539025 h 1976907"/>
              <a:gd name="connsiteX130" fmla="*/ 1958092 w 3170086"/>
              <a:gd name="connsiteY130" fmla="*/ 1532586 h 1976907"/>
              <a:gd name="connsiteX131" fmla="*/ 1913016 w 3170086"/>
              <a:gd name="connsiteY131" fmla="*/ 1519707 h 1976907"/>
              <a:gd name="connsiteX132" fmla="*/ 1668317 w 3170086"/>
              <a:gd name="connsiteY132" fmla="*/ 1532586 h 1976907"/>
              <a:gd name="connsiteX133" fmla="*/ 1591044 w 3170086"/>
              <a:gd name="connsiteY133" fmla="*/ 1571223 h 1976907"/>
              <a:gd name="connsiteX134" fmla="*/ 1571726 w 3170086"/>
              <a:gd name="connsiteY134" fmla="*/ 1584102 h 1976907"/>
              <a:gd name="connsiteX135" fmla="*/ 1545968 w 3170086"/>
              <a:gd name="connsiteY135" fmla="*/ 1622738 h 1976907"/>
              <a:gd name="connsiteX136" fmla="*/ 1533089 w 3170086"/>
              <a:gd name="connsiteY136" fmla="*/ 1642056 h 1976907"/>
              <a:gd name="connsiteX137" fmla="*/ 1513771 w 3170086"/>
              <a:gd name="connsiteY137" fmla="*/ 1680693 h 1976907"/>
              <a:gd name="connsiteX138" fmla="*/ 1507331 w 3170086"/>
              <a:gd name="connsiteY138" fmla="*/ 1700011 h 1976907"/>
              <a:gd name="connsiteX139" fmla="*/ 1494453 w 3170086"/>
              <a:gd name="connsiteY139" fmla="*/ 1725769 h 1976907"/>
              <a:gd name="connsiteX140" fmla="*/ 1488013 w 3170086"/>
              <a:gd name="connsiteY140" fmla="*/ 1745087 h 1976907"/>
              <a:gd name="connsiteX141" fmla="*/ 1462255 w 3170086"/>
              <a:gd name="connsiteY141" fmla="*/ 1783724 h 1976907"/>
              <a:gd name="connsiteX142" fmla="*/ 1449377 w 3170086"/>
              <a:gd name="connsiteY142" fmla="*/ 1822361 h 1976907"/>
              <a:gd name="connsiteX143" fmla="*/ 1442937 w 3170086"/>
              <a:gd name="connsiteY143" fmla="*/ 1841679 h 1976907"/>
              <a:gd name="connsiteX144" fmla="*/ 1404301 w 3170086"/>
              <a:gd name="connsiteY144" fmla="*/ 1854558 h 1976907"/>
              <a:gd name="connsiteX145" fmla="*/ 1384982 w 3170086"/>
              <a:gd name="connsiteY145" fmla="*/ 1860997 h 1976907"/>
              <a:gd name="connsiteX146" fmla="*/ 1359224 w 3170086"/>
              <a:gd name="connsiteY146" fmla="*/ 1873876 h 1976907"/>
              <a:gd name="connsiteX147" fmla="*/ 1339906 w 3170086"/>
              <a:gd name="connsiteY147" fmla="*/ 1886755 h 1976907"/>
              <a:gd name="connsiteX148" fmla="*/ 1320588 w 3170086"/>
              <a:gd name="connsiteY148" fmla="*/ 1893194 h 1976907"/>
              <a:gd name="connsiteX149" fmla="*/ 1275512 w 3170086"/>
              <a:gd name="connsiteY149" fmla="*/ 1918952 h 1976907"/>
              <a:gd name="connsiteX150" fmla="*/ 1249754 w 3170086"/>
              <a:gd name="connsiteY150" fmla="*/ 1925392 h 1976907"/>
              <a:gd name="connsiteX151" fmla="*/ 1082329 w 3170086"/>
              <a:gd name="connsiteY151" fmla="*/ 1931831 h 1976907"/>
              <a:gd name="connsiteX152" fmla="*/ 1024374 w 3170086"/>
              <a:gd name="connsiteY152" fmla="*/ 1944710 h 1976907"/>
              <a:gd name="connsiteX153" fmla="*/ 811872 w 3170086"/>
              <a:gd name="connsiteY153" fmla="*/ 1957589 h 1976907"/>
              <a:gd name="connsiteX154" fmla="*/ 734599 w 3170086"/>
              <a:gd name="connsiteY154" fmla="*/ 1964028 h 1976907"/>
              <a:gd name="connsiteX155" fmla="*/ 573613 w 3170086"/>
              <a:gd name="connsiteY155" fmla="*/ 1976907 h 1976907"/>
              <a:gd name="connsiteX156" fmla="*/ 419067 w 3170086"/>
              <a:gd name="connsiteY156" fmla="*/ 1970468 h 1976907"/>
              <a:gd name="connsiteX157" fmla="*/ 367551 w 3170086"/>
              <a:gd name="connsiteY157" fmla="*/ 1957589 h 1976907"/>
              <a:gd name="connsiteX158" fmla="*/ 316036 w 3170086"/>
              <a:gd name="connsiteY158" fmla="*/ 1951149 h 1976907"/>
              <a:gd name="connsiteX159" fmla="*/ 258081 w 3170086"/>
              <a:gd name="connsiteY159" fmla="*/ 1938271 h 1976907"/>
              <a:gd name="connsiteX160" fmla="*/ 187247 w 3170086"/>
              <a:gd name="connsiteY160" fmla="*/ 1925392 h 1976907"/>
              <a:gd name="connsiteX161" fmla="*/ 167929 w 3170086"/>
              <a:gd name="connsiteY161" fmla="*/ 1918952 h 1976907"/>
              <a:gd name="connsiteX162" fmla="*/ 116413 w 3170086"/>
              <a:gd name="connsiteY162" fmla="*/ 1906073 h 1976907"/>
              <a:gd name="connsiteX163" fmla="*/ 71337 w 3170086"/>
              <a:gd name="connsiteY163" fmla="*/ 1893194 h 1976907"/>
              <a:gd name="connsiteX164" fmla="*/ 32701 w 3170086"/>
              <a:gd name="connsiteY164" fmla="*/ 1867437 h 1976907"/>
              <a:gd name="connsiteX165" fmla="*/ 39140 w 3170086"/>
              <a:gd name="connsiteY165" fmla="*/ 1912513 h 1976907"/>
              <a:gd name="connsiteX0" fmla="*/ 39140 w 3170086"/>
              <a:gd name="connsiteY0" fmla="*/ 1931839 h 1996233"/>
              <a:gd name="connsiteX1" fmla="*/ 26261 w 3170086"/>
              <a:gd name="connsiteY1" fmla="*/ 1861005 h 1996233"/>
              <a:gd name="connsiteX2" fmla="*/ 13382 w 3170086"/>
              <a:gd name="connsiteY2" fmla="*/ 1841687 h 1996233"/>
              <a:gd name="connsiteX3" fmla="*/ 19822 w 3170086"/>
              <a:gd name="connsiteY3" fmla="*/ 1790171 h 1996233"/>
              <a:gd name="connsiteX4" fmla="*/ 58458 w 3170086"/>
              <a:gd name="connsiteY4" fmla="*/ 1783732 h 1996233"/>
              <a:gd name="connsiteX5" fmla="*/ 52019 w 3170086"/>
              <a:gd name="connsiteY5" fmla="*/ 1764413 h 1996233"/>
              <a:gd name="connsiteX6" fmla="*/ 32701 w 3170086"/>
              <a:gd name="connsiteY6" fmla="*/ 1751535 h 1996233"/>
              <a:gd name="connsiteX7" fmla="*/ 58458 w 3170086"/>
              <a:gd name="connsiteY7" fmla="*/ 1712898 h 1996233"/>
              <a:gd name="connsiteX8" fmla="*/ 122853 w 3170086"/>
              <a:gd name="connsiteY8" fmla="*/ 1674261 h 1996233"/>
              <a:gd name="connsiteX9" fmla="*/ 180808 w 3170086"/>
              <a:gd name="connsiteY9" fmla="*/ 1642064 h 1996233"/>
              <a:gd name="connsiteX10" fmla="*/ 180808 w 3170086"/>
              <a:gd name="connsiteY10" fmla="*/ 1603428 h 1996233"/>
              <a:gd name="connsiteX11" fmla="*/ 161489 w 3170086"/>
              <a:gd name="connsiteY11" fmla="*/ 1596988 h 1996233"/>
              <a:gd name="connsiteX12" fmla="*/ 142171 w 3170086"/>
              <a:gd name="connsiteY12" fmla="*/ 1577670 h 1996233"/>
              <a:gd name="connsiteX13" fmla="*/ 116413 w 3170086"/>
              <a:gd name="connsiteY13" fmla="*/ 1539033 h 1996233"/>
              <a:gd name="connsiteX14" fmla="*/ 129292 w 3170086"/>
              <a:gd name="connsiteY14" fmla="*/ 1519715 h 1996233"/>
              <a:gd name="connsiteX15" fmla="*/ 148610 w 3170086"/>
              <a:gd name="connsiteY15" fmla="*/ 1506836 h 1996233"/>
              <a:gd name="connsiteX16" fmla="*/ 174368 w 3170086"/>
              <a:gd name="connsiteY16" fmla="*/ 1468199 h 1996233"/>
              <a:gd name="connsiteX17" fmla="*/ 187247 w 3170086"/>
              <a:gd name="connsiteY17" fmla="*/ 1294335 h 1996233"/>
              <a:gd name="connsiteX18" fmla="*/ 206565 w 3170086"/>
              <a:gd name="connsiteY18" fmla="*/ 1255698 h 1996233"/>
              <a:gd name="connsiteX19" fmla="*/ 219444 w 3170086"/>
              <a:gd name="connsiteY19" fmla="*/ 1217061 h 1996233"/>
              <a:gd name="connsiteX20" fmla="*/ 225884 w 3170086"/>
              <a:gd name="connsiteY20" fmla="*/ 1197743 h 1996233"/>
              <a:gd name="connsiteX21" fmla="*/ 206565 w 3170086"/>
              <a:gd name="connsiteY21" fmla="*/ 1068954 h 1996233"/>
              <a:gd name="connsiteX22" fmla="*/ 193686 w 3170086"/>
              <a:gd name="connsiteY22" fmla="*/ 1030318 h 1996233"/>
              <a:gd name="connsiteX23" fmla="*/ 187247 w 3170086"/>
              <a:gd name="connsiteY23" fmla="*/ 1010999 h 1996233"/>
              <a:gd name="connsiteX24" fmla="*/ 161489 w 3170086"/>
              <a:gd name="connsiteY24" fmla="*/ 882211 h 1996233"/>
              <a:gd name="connsiteX25" fmla="*/ 155050 w 3170086"/>
              <a:gd name="connsiteY25" fmla="*/ 862892 h 1996233"/>
              <a:gd name="connsiteX26" fmla="*/ 142171 w 3170086"/>
              <a:gd name="connsiteY26" fmla="*/ 843574 h 1996233"/>
              <a:gd name="connsiteX27" fmla="*/ 129292 w 3170086"/>
              <a:gd name="connsiteY27" fmla="*/ 798498 h 1996233"/>
              <a:gd name="connsiteX28" fmla="*/ 103534 w 3170086"/>
              <a:gd name="connsiteY28" fmla="*/ 759861 h 1996233"/>
              <a:gd name="connsiteX29" fmla="*/ 84216 w 3170086"/>
              <a:gd name="connsiteY29" fmla="*/ 746982 h 1996233"/>
              <a:gd name="connsiteX30" fmla="*/ 71337 w 3170086"/>
              <a:gd name="connsiteY30" fmla="*/ 708346 h 1996233"/>
              <a:gd name="connsiteX31" fmla="*/ 64898 w 3170086"/>
              <a:gd name="connsiteY31" fmla="*/ 689028 h 1996233"/>
              <a:gd name="connsiteX32" fmla="*/ 71337 w 3170086"/>
              <a:gd name="connsiteY32" fmla="*/ 257585 h 1996233"/>
              <a:gd name="connsiteX33" fmla="*/ 135731 w 3170086"/>
              <a:gd name="connsiteY33" fmla="*/ 225388 h 1996233"/>
              <a:gd name="connsiteX34" fmla="*/ 174368 w 3170086"/>
              <a:gd name="connsiteY34" fmla="*/ 212509 h 1996233"/>
              <a:gd name="connsiteX35" fmla="*/ 213005 w 3170086"/>
              <a:gd name="connsiteY35" fmla="*/ 199630 h 1996233"/>
              <a:gd name="connsiteX36" fmla="*/ 232323 w 3170086"/>
              <a:gd name="connsiteY36" fmla="*/ 193191 h 1996233"/>
              <a:gd name="connsiteX37" fmla="*/ 270960 w 3170086"/>
              <a:gd name="connsiteY37" fmla="*/ 173873 h 1996233"/>
              <a:gd name="connsiteX38" fmla="*/ 290278 w 3170086"/>
              <a:gd name="connsiteY38" fmla="*/ 160994 h 1996233"/>
              <a:gd name="connsiteX39" fmla="*/ 328915 w 3170086"/>
              <a:gd name="connsiteY39" fmla="*/ 148115 h 1996233"/>
              <a:gd name="connsiteX40" fmla="*/ 367551 w 3170086"/>
              <a:gd name="connsiteY40" fmla="*/ 135236 h 1996233"/>
              <a:gd name="connsiteX41" fmla="*/ 406188 w 3170086"/>
              <a:gd name="connsiteY41" fmla="*/ 122357 h 1996233"/>
              <a:gd name="connsiteX42" fmla="*/ 425506 w 3170086"/>
              <a:gd name="connsiteY42" fmla="*/ 115918 h 1996233"/>
              <a:gd name="connsiteX43" fmla="*/ 515658 w 3170086"/>
              <a:gd name="connsiteY43" fmla="*/ 128797 h 1996233"/>
              <a:gd name="connsiteX44" fmla="*/ 663765 w 3170086"/>
              <a:gd name="connsiteY44" fmla="*/ 122357 h 1996233"/>
              <a:gd name="connsiteX45" fmla="*/ 721720 w 3170086"/>
              <a:gd name="connsiteY45" fmla="*/ 115918 h 1996233"/>
              <a:gd name="connsiteX46" fmla="*/ 741039 w 3170086"/>
              <a:gd name="connsiteY46" fmla="*/ 109478 h 1996233"/>
              <a:gd name="connsiteX47" fmla="*/ 786115 w 3170086"/>
              <a:gd name="connsiteY47" fmla="*/ 103039 h 1996233"/>
              <a:gd name="connsiteX48" fmla="*/ 863388 w 3170086"/>
              <a:gd name="connsiteY48" fmla="*/ 90160 h 1996233"/>
              <a:gd name="connsiteX49" fmla="*/ 959979 w 3170086"/>
              <a:gd name="connsiteY49" fmla="*/ 70842 h 1996233"/>
              <a:gd name="connsiteX50" fmla="*/ 959979 w 3170086"/>
              <a:gd name="connsiteY50" fmla="*/ 70842 h 1996233"/>
              <a:gd name="connsiteX51" fmla="*/ 1011495 w 3170086"/>
              <a:gd name="connsiteY51" fmla="*/ 57963 h 1996233"/>
              <a:gd name="connsiteX52" fmla="*/ 1127405 w 3170086"/>
              <a:gd name="connsiteY52" fmla="*/ 45084 h 1996233"/>
              <a:gd name="connsiteX53" fmla="*/ 1198239 w 3170086"/>
              <a:gd name="connsiteY53" fmla="*/ 32205 h 1996233"/>
              <a:gd name="connsiteX54" fmla="*/ 1275512 w 3170086"/>
              <a:gd name="connsiteY54" fmla="*/ 19326 h 1996233"/>
              <a:gd name="connsiteX55" fmla="*/ 1378543 w 3170086"/>
              <a:gd name="connsiteY55" fmla="*/ 25766 h 1996233"/>
              <a:gd name="connsiteX56" fmla="*/ 1442937 w 3170086"/>
              <a:gd name="connsiteY56" fmla="*/ 32205 h 1996233"/>
              <a:gd name="connsiteX57" fmla="*/ 1623241 w 3170086"/>
              <a:gd name="connsiteY57" fmla="*/ 38644 h 1996233"/>
              <a:gd name="connsiteX58" fmla="*/ 1726272 w 3170086"/>
              <a:gd name="connsiteY58" fmla="*/ 8 h 1996233"/>
              <a:gd name="connsiteX59" fmla="*/ 1906577 w 3170086"/>
              <a:gd name="connsiteY59" fmla="*/ 51523 h 1996233"/>
              <a:gd name="connsiteX60" fmla="*/ 1945213 w 3170086"/>
              <a:gd name="connsiteY60" fmla="*/ 77281 h 1996233"/>
              <a:gd name="connsiteX61" fmla="*/ 2016047 w 3170086"/>
              <a:gd name="connsiteY61" fmla="*/ 160994 h 1996233"/>
              <a:gd name="connsiteX62" fmla="*/ 2035365 w 3170086"/>
              <a:gd name="connsiteY62" fmla="*/ 180312 h 1996233"/>
              <a:gd name="connsiteX63" fmla="*/ 2061123 w 3170086"/>
              <a:gd name="connsiteY63" fmla="*/ 193191 h 1996233"/>
              <a:gd name="connsiteX64" fmla="*/ 2099760 w 3170086"/>
              <a:gd name="connsiteY64" fmla="*/ 212509 h 1996233"/>
              <a:gd name="connsiteX65" fmla="*/ 2138396 w 3170086"/>
              <a:gd name="connsiteY65" fmla="*/ 231828 h 1996233"/>
              <a:gd name="connsiteX66" fmla="*/ 2157715 w 3170086"/>
              <a:gd name="connsiteY66" fmla="*/ 244706 h 1996233"/>
              <a:gd name="connsiteX67" fmla="*/ 2196351 w 3170086"/>
              <a:gd name="connsiteY67" fmla="*/ 257585 h 1996233"/>
              <a:gd name="connsiteX68" fmla="*/ 2215670 w 3170086"/>
              <a:gd name="connsiteY68" fmla="*/ 264025 h 1996233"/>
              <a:gd name="connsiteX69" fmla="*/ 2267185 w 3170086"/>
              <a:gd name="connsiteY69" fmla="*/ 276904 h 1996233"/>
              <a:gd name="connsiteX70" fmla="*/ 2305822 w 3170086"/>
              <a:gd name="connsiteY70" fmla="*/ 289782 h 1996233"/>
              <a:gd name="connsiteX71" fmla="*/ 2350898 w 3170086"/>
              <a:gd name="connsiteY71" fmla="*/ 321980 h 1996233"/>
              <a:gd name="connsiteX72" fmla="*/ 2389534 w 3170086"/>
              <a:gd name="connsiteY72" fmla="*/ 347737 h 1996233"/>
              <a:gd name="connsiteX73" fmla="*/ 2408853 w 3170086"/>
              <a:gd name="connsiteY73" fmla="*/ 360616 h 1996233"/>
              <a:gd name="connsiteX74" fmla="*/ 2453929 w 3170086"/>
              <a:gd name="connsiteY74" fmla="*/ 425011 h 1996233"/>
              <a:gd name="connsiteX75" fmla="*/ 2492565 w 3170086"/>
              <a:gd name="connsiteY75" fmla="*/ 489405 h 1996233"/>
              <a:gd name="connsiteX76" fmla="*/ 2466807 w 3170086"/>
              <a:gd name="connsiteY76" fmla="*/ 515163 h 1996233"/>
              <a:gd name="connsiteX77" fmla="*/ 2511883 w 3170086"/>
              <a:gd name="connsiteY77" fmla="*/ 605315 h 1996233"/>
              <a:gd name="connsiteX78" fmla="*/ 2537642 w 3170086"/>
              <a:gd name="connsiteY78" fmla="*/ 643951 h 1996233"/>
              <a:gd name="connsiteX79" fmla="*/ 2621354 w 3170086"/>
              <a:gd name="connsiteY79" fmla="*/ 598875 h 1996233"/>
              <a:gd name="connsiteX80" fmla="*/ 2647112 w 3170086"/>
              <a:gd name="connsiteY80" fmla="*/ 611754 h 1996233"/>
              <a:gd name="connsiteX81" fmla="*/ 2672870 w 3170086"/>
              <a:gd name="connsiteY81" fmla="*/ 637512 h 1996233"/>
              <a:gd name="connsiteX82" fmla="*/ 2698628 w 3170086"/>
              <a:gd name="connsiteY82" fmla="*/ 631073 h 1996233"/>
              <a:gd name="connsiteX83" fmla="*/ 2769461 w 3170086"/>
              <a:gd name="connsiteY83" fmla="*/ 592436 h 1996233"/>
              <a:gd name="connsiteX84" fmla="*/ 2788780 w 3170086"/>
              <a:gd name="connsiteY84" fmla="*/ 598875 h 1996233"/>
              <a:gd name="connsiteX85" fmla="*/ 2814537 w 3170086"/>
              <a:gd name="connsiteY85" fmla="*/ 579557 h 1996233"/>
              <a:gd name="connsiteX86" fmla="*/ 2866053 w 3170086"/>
              <a:gd name="connsiteY86" fmla="*/ 566678 h 1996233"/>
              <a:gd name="connsiteX87" fmla="*/ 2898249 w 3170086"/>
              <a:gd name="connsiteY87" fmla="*/ 547360 h 1996233"/>
              <a:gd name="connsiteX88" fmla="*/ 2917568 w 3170086"/>
              <a:gd name="connsiteY88" fmla="*/ 560239 h 1996233"/>
              <a:gd name="connsiteX89" fmla="*/ 2924007 w 3170086"/>
              <a:gd name="connsiteY89" fmla="*/ 534481 h 1996233"/>
              <a:gd name="connsiteX90" fmla="*/ 2988402 w 3170086"/>
              <a:gd name="connsiteY90" fmla="*/ 534481 h 1996233"/>
              <a:gd name="connsiteX91" fmla="*/ 3027038 w 3170086"/>
              <a:gd name="connsiteY91" fmla="*/ 528041 h 1996233"/>
              <a:gd name="connsiteX92" fmla="*/ 3020599 w 3170086"/>
              <a:gd name="connsiteY92" fmla="*/ 573118 h 1996233"/>
              <a:gd name="connsiteX93" fmla="*/ 3039917 w 3170086"/>
              <a:gd name="connsiteY93" fmla="*/ 585997 h 1996233"/>
              <a:gd name="connsiteX94" fmla="*/ 3052796 w 3170086"/>
              <a:gd name="connsiteY94" fmla="*/ 624633 h 1996233"/>
              <a:gd name="connsiteX95" fmla="*/ 3059236 w 3170086"/>
              <a:gd name="connsiteY95" fmla="*/ 643951 h 1996233"/>
              <a:gd name="connsiteX96" fmla="*/ 3072115 w 3170086"/>
              <a:gd name="connsiteY96" fmla="*/ 663270 h 1996233"/>
              <a:gd name="connsiteX97" fmla="*/ 3084993 w 3170086"/>
              <a:gd name="connsiteY97" fmla="*/ 708346 h 1996233"/>
              <a:gd name="connsiteX98" fmla="*/ 3104312 w 3170086"/>
              <a:gd name="connsiteY98" fmla="*/ 721225 h 1996233"/>
              <a:gd name="connsiteX99" fmla="*/ 3136509 w 3170086"/>
              <a:gd name="connsiteY99" fmla="*/ 759861 h 1996233"/>
              <a:gd name="connsiteX100" fmla="*/ 3162267 w 3170086"/>
              <a:gd name="connsiteY100" fmla="*/ 798498 h 1996233"/>
              <a:gd name="connsiteX101" fmla="*/ 3168706 w 3170086"/>
              <a:gd name="connsiteY101" fmla="*/ 817816 h 1996233"/>
              <a:gd name="connsiteX102" fmla="*/ 3130070 w 3170086"/>
              <a:gd name="connsiteY102" fmla="*/ 830695 h 1996233"/>
              <a:gd name="connsiteX103" fmla="*/ 3072115 w 3170086"/>
              <a:gd name="connsiteY103" fmla="*/ 856453 h 1996233"/>
              <a:gd name="connsiteX104" fmla="*/ 3046357 w 3170086"/>
              <a:gd name="connsiteY104" fmla="*/ 862892 h 1996233"/>
              <a:gd name="connsiteX105" fmla="*/ 3007720 w 3170086"/>
              <a:gd name="connsiteY105" fmla="*/ 875771 h 1996233"/>
              <a:gd name="connsiteX106" fmla="*/ 2949765 w 3170086"/>
              <a:gd name="connsiteY106" fmla="*/ 914408 h 1996233"/>
              <a:gd name="connsiteX107" fmla="*/ 2930447 w 3170086"/>
              <a:gd name="connsiteY107" fmla="*/ 927287 h 1996233"/>
              <a:gd name="connsiteX108" fmla="*/ 2911129 w 3170086"/>
              <a:gd name="connsiteY108" fmla="*/ 940166 h 1996233"/>
              <a:gd name="connsiteX109" fmla="*/ 2840295 w 3170086"/>
              <a:gd name="connsiteY109" fmla="*/ 985242 h 1996233"/>
              <a:gd name="connsiteX110" fmla="*/ 2814537 w 3170086"/>
              <a:gd name="connsiteY110" fmla="*/ 1004560 h 1996233"/>
              <a:gd name="connsiteX111" fmla="*/ 2801658 w 3170086"/>
              <a:gd name="connsiteY111" fmla="*/ 1023878 h 1996233"/>
              <a:gd name="connsiteX112" fmla="*/ 2782340 w 3170086"/>
              <a:gd name="connsiteY112" fmla="*/ 1036757 h 1996233"/>
              <a:gd name="connsiteX113" fmla="*/ 2743703 w 3170086"/>
              <a:gd name="connsiteY113" fmla="*/ 1068954 h 1996233"/>
              <a:gd name="connsiteX114" fmla="*/ 2724385 w 3170086"/>
              <a:gd name="connsiteY114" fmla="*/ 1107591 h 1996233"/>
              <a:gd name="connsiteX115" fmla="*/ 2711506 w 3170086"/>
              <a:gd name="connsiteY115" fmla="*/ 1126909 h 1996233"/>
              <a:gd name="connsiteX116" fmla="*/ 2685748 w 3170086"/>
              <a:gd name="connsiteY116" fmla="*/ 1191304 h 1996233"/>
              <a:gd name="connsiteX117" fmla="*/ 2679309 w 3170086"/>
              <a:gd name="connsiteY117" fmla="*/ 1210622 h 1996233"/>
              <a:gd name="connsiteX118" fmla="*/ 2659991 w 3170086"/>
              <a:gd name="connsiteY118" fmla="*/ 1275016 h 1996233"/>
              <a:gd name="connsiteX119" fmla="*/ 2653551 w 3170086"/>
              <a:gd name="connsiteY119" fmla="*/ 1294335 h 1996233"/>
              <a:gd name="connsiteX120" fmla="*/ 2666430 w 3170086"/>
              <a:gd name="connsiteY120" fmla="*/ 1455320 h 1996233"/>
              <a:gd name="connsiteX121" fmla="*/ 2679309 w 3170086"/>
              <a:gd name="connsiteY121" fmla="*/ 1539033 h 1996233"/>
              <a:gd name="connsiteX122" fmla="*/ 2692188 w 3170086"/>
              <a:gd name="connsiteY122" fmla="*/ 1577670 h 1996233"/>
              <a:gd name="connsiteX123" fmla="*/ 2705067 w 3170086"/>
              <a:gd name="connsiteY123" fmla="*/ 1596988 h 1996233"/>
              <a:gd name="connsiteX124" fmla="*/ 2563399 w 3170086"/>
              <a:gd name="connsiteY124" fmla="*/ 1609867 h 1996233"/>
              <a:gd name="connsiteX125" fmla="*/ 2305822 w 3170086"/>
              <a:gd name="connsiteY125" fmla="*/ 1603428 h 1996233"/>
              <a:gd name="connsiteX126" fmla="*/ 2247867 w 3170086"/>
              <a:gd name="connsiteY126" fmla="*/ 1590549 h 1996233"/>
              <a:gd name="connsiteX127" fmla="*/ 2183472 w 3170086"/>
              <a:gd name="connsiteY127" fmla="*/ 1584109 h 1996233"/>
              <a:gd name="connsiteX128" fmla="*/ 2093320 w 3170086"/>
              <a:gd name="connsiteY128" fmla="*/ 1571230 h 1996233"/>
              <a:gd name="connsiteX129" fmla="*/ 2003168 w 3170086"/>
              <a:gd name="connsiteY129" fmla="*/ 1558351 h 1996233"/>
              <a:gd name="connsiteX130" fmla="*/ 1958092 w 3170086"/>
              <a:gd name="connsiteY130" fmla="*/ 1551912 h 1996233"/>
              <a:gd name="connsiteX131" fmla="*/ 1913016 w 3170086"/>
              <a:gd name="connsiteY131" fmla="*/ 1539033 h 1996233"/>
              <a:gd name="connsiteX132" fmla="*/ 1668317 w 3170086"/>
              <a:gd name="connsiteY132" fmla="*/ 1551912 h 1996233"/>
              <a:gd name="connsiteX133" fmla="*/ 1591044 w 3170086"/>
              <a:gd name="connsiteY133" fmla="*/ 1590549 h 1996233"/>
              <a:gd name="connsiteX134" fmla="*/ 1571726 w 3170086"/>
              <a:gd name="connsiteY134" fmla="*/ 1603428 h 1996233"/>
              <a:gd name="connsiteX135" fmla="*/ 1545968 w 3170086"/>
              <a:gd name="connsiteY135" fmla="*/ 1642064 h 1996233"/>
              <a:gd name="connsiteX136" fmla="*/ 1533089 w 3170086"/>
              <a:gd name="connsiteY136" fmla="*/ 1661382 h 1996233"/>
              <a:gd name="connsiteX137" fmla="*/ 1513771 w 3170086"/>
              <a:gd name="connsiteY137" fmla="*/ 1700019 h 1996233"/>
              <a:gd name="connsiteX138" fmla="*/ 1507331 w 3170086"/>
              <a:gd name="connsiteY138" fmla="*/ 1719337 h 1996233"/>
              <a:gd name="connsiteX139" fmla="*/ 1494453 w 3170086"/>
              <a:gd name="connsiteY139" fmla="*/ 1745095 h 1996233"/>
              <a:gd name="connsiteX140" fmla="*/ 1488013 w 3170086"/>
              <a:gd name="connsiteY140" fmla="*/ 1764413 h 1996233"/>
              <a:gd name="connsiteX141" fmla="*/ 1462255 w 3170086"/>
              <a:gd name="connsiteY141" fmla="*/ 1803050 h 1996233"/>
              <a:gd name="connsiteX142" fmla="*/ 1449377 w 3170086"/>
              <a:gd name="connsiteY142" fmla="*/ 1841687 h 1996233"/>
              <a:gd name="connsiteX143" fmla="*/ 1442937 w 3170086"/>
              <a:gd name="connsiteY143" fmla="*/ 1861005 h 1996233"/>
              <a:gd name="connsiteX144" fmla="*/ 1404301 w 3170086"/>
              <a:gd name="connsiteY144" fmla="*/ 1873884 h 1996233"/>
              <a:gd name="connsiteX145" fmla="*/ 1384982 w 3170086"/>
              <a:gd name="connsiteY145" fmla="*/ 1880323 h 1996233"/>
              <a:gd name="connsiteX146" fmla="*/ 1359224 w 3170086"/>
              <a:gd name="connsiteY146" fmla="*/ 1893202 h 1996233"/>
              <a:gd name="connsiteX147" fmla="*/ 1339906 w 3170086"/>
              <a:gd name="connsiteY147" fmla="*/ 1906081 h 1996233"/>
              <a:gd name="connsiteX148" fmla="*/ 1320588 w 3170086"/>
              <a:gd name="connsiteY148" fmla="*/ 1912520 h 1996233"/>
              <a:gd name="connsiteX149" fmla="*/ 1275512 w 3170086"/>
              <a:gd name="connsiteY149" fmla="*/ 1938278 h 1996233"/>
              <a:gd name="connsiteX150" fmla="*/ 1249754 w 3170086"/>
              <a:gd name="connsiteY150" fmla="*/ 1944718 h 1996233"/>
              <a:gd name="connsiteX151" fmla="*/ 1082329 w 3170086"/>
              <a:gd name="connsiteY151" fmla="*/ 1951157 h 1996233"/>
              <a:gd name="connsiteX152" fmla="*/ 1024374 w 3170086"/>
              <a:gd name="connsiteY152" fmla="*/ 1964036 h 1996233"/>
              <a:gd name="connsiteX153" fmla="*/ 811872 w 3170086"/>
              <a:gd name="connsiteY153" fmla="*/ 1976915 h 1996233"/>
              <a:gd name="connsiteX154" fmla="*/ 734599 w 3170086"/>
              <a:gd name="connsiteY154" fmla="*/ 1983354 h 1996233"/>
              <a:gd name="connsiteX155" fmla="*/ 573613 w 3170086"/>
              <a:gd name="connsiteY155" fmla="*/ 1996233 h 1996233"/>
              <a:gd name="connsiteX156" fmla="*/ 419067 w 3170086"/>
              <a:gd name="connsiteY156" fmla="*/ 1989794 h 1996233"/>
              <a:gd name="connsiteX157" fmla="*/ 367551 w 3170086"/>
              <a:gd name="connsiteY157" fmla="*/ 1976915 h 1996233"/>
              <a:gd name="connsiteX158" fmla="*/ 316036 w 3170086"/>
              <a:gd name="connsiteY158" fmla="*/ 1970475 h 1996233"/>
              <a:gd name="connsiteX159" fmla="*/ 258081 w 3170086"/>
              <a:gd name="connsiteY159" fmla="*/ 1957597 h 1996233"/>
              <a:gd name="connsiteX160" fmla="*/ 187247 w 3170086"/>
              <a:gd name="connsiteY160" fmla="*/ 1944718 h 1996233"/>
              <a:gd name="connsiteX161" fmla="*/ 167929 w 3170086"/>
              <a:gd name="connsiteY161" fmla="*/ 1938278 h 1996233"/>
              <a:gd name="connsiteX162" fmla="*/ 116413 w 3170086"/>
              <a:gd name="connsiteY162" fmla="*/ 1925399 h 1996233"/>
              <a:gd name="connsiteX163" fmla="*/ 71337 w 3170086"/>
              <a:gd name="connsiteY163" fmla="*/ 1912520 h 1996233"/>
              <a:gd name="connsiteX164" fmla="*/ 32701 w 3170086"/>
              <a:gd name="connsiteY164" fmla="*/ 1886763 h 1996233"/>
              <a:gd name="connsiteX165" fmla="*/ 39140 w 3170086"/>
              <a:gd name="connsiteY165" fmla="*/ 1931839 h 1996233"/>
              <a:gd name="connsiteX0" fmla="*/ 39140 w 3170086"/>
              <a:gd name="connsiteY0" fmla="*/ 1935212 h 1999606"/>
              <a:gd name="connsiteX1" fmla="*/ 26261 w 3170086"/>
              <a:gd name="connsiteY1" fmla="*/ 1864378 h 1999606"/>
              <a:gd name="connsiteX2" fmla="*/ 13382 w 3170086"/>
              <a:gd name="connsiteY2" fmla="*/ 1845060 h 1999606"/>
              <a:gd name="connsiteX3" fmla="*/ 19822 w 3170086"/>
              <a:gd name="connsiteY3" fmla="*/ 1793544 h 1999606"/>
              <a:gd name="connsiteX4" fmla="*/ 58458 w 3170086"/>
              <a:gd name="connsiteY4" fmla="*/ 1787105 h 1999606"/>
              <a:gd name="connsiteX5" fmla="*/ 52019 w 3170086"/>
              <a:gd name="connsiteY5" fmla="*/ 1767786 h 1999606"/>
              <a:gd name="connsiteX6" fmla="*/ 32701 w 3170086"/>
              <a:gd name="connsiteY6" fmla="*/ 1754908 h 1999606"/>
              <a:gd name="connsiteX7" fmla="*/ 58458 w 3170086"/>
              <a:gd name="connsiteY7" fmla="*/ 1716271 h 1999606"/>
              <a:gd name="connsiteX8" fmla="*/ 122853 w 3170086"/>
              <a:gd name="connsiteY8" fmla="*/ 1677634 h 1999606"/>
              <a:gd name="connsiteX9" fmla="*/ 180808 w 3170086"/>
              <a:gd name="connsiteY9" fmla="*/ 1645437 h 1999606"/>
              <a:gd name="connsiteX10" fmla="*/ 180808 w 3170086"/>
              <a:gd name="connsiteY10" fmla="*/ 1606801 h 1999606"/>
              <a:gd name="connsiteX11" fmla="*/ 161489 w 3170086"/>
              <a:gd name="connsiteY11" fmla="*/ 1600361 h 1999606"/>
              <a:gd name="connsiteX12" fmla="*/ 142171 w 3170086"/>
              <a:gd name="connsiteY12" fmla="*/ 1581043 h 1999606"/>
              <a:gd name="connsiteX13" fmla="*/ 116413 w 3170086"/>
              <a:gd name="connsiteY13" fmla="*/ 1542406 h 1999606"/>
              <a:gd name="connsiteX14" fmla="*/ 129292 w 3170086"/>
              <a:gd name="connsiteY14" fmla="*/ 1523088 h 1999606"/>
              <a:gd name="connsiteX15" fmla="*/ 148610 w 3170086"/>
              <a:gd name="connsiteY15" fmla="*/ 1510209 h 1999606"/>
              <a:gd name="connsiteX16" fmla="*/ 174368 w 3170086"/>
              <a:gd name="connsiteY16" fmla="*/ 1471572 h 1999606"/>
              <a:gd name="connsiteX17" fmla="*/ 187247 w 3170086"/>
              <a:gd name="connsiteY17" fmla="*/ 1297708 h 1999606"/>
              <a:gd name="connsiteX18" fmla="*/ 206565 w 3170086"/>
              <a:gd name="connsiteY18" fmla="*/ 1259071 h 1999606"/>
              <a:gd name="connsiteX19" fmla="*/ 219444 w 3170086"/>
              <a:gd name="connsiteY19" fmla="*/ 1220434 h 1999606"/>
              <a:gd name="connsiteX20" fmla="*/ 225884 w 3170086"/>
              <a:gd name="connsiteY20" fmla="*/ 1201116 h 1999606"/>
              <a:gd name="connsiteX21" fmla="*/ 206565 w 3170086"/>
              <a:gd name="connsiteY21" fmla="*/ 1072327 h 1999606"/>
              <a:gd name="connsiteX22" fmla="*/ 193686 w 3170086"/>
              <a:gd name="connsiteY22" fmla="*/ 1033691 h 1999606"/>
              <a:gd name="connsiteX23" fmla="*/ 187247 w 3170086"/>
              <a:gd name="connsiteY23" fmla="*/ 1014372 h 1999606"/>
              <a:gd name="connsiteX24" fmla="*/ 161489 w 3170086"/>
              <a:gd name="connsiteY24" fmla="*/ 885584 h 1999606"/>
              <a:gd name="connsiteX25" fmla="*/ 155050 w 3170086"/>
              <a:gd name="connsiteY25" fmla="*/ 866265 h 1999606"/>
              <a:gd name="connsiteX26" fmla="*/ 142171 w 3170086"/>
              <a:gd name="connsiteY26" fmla="*/ 846947 h 1999606"/>
              <a:gd name="connsiteX27" fmla="*/ 129292 w 3170086"/>
              <a:gd name="connsiteY27" fmla="*/ 801871 h 1999606"/>
              <a:gd name="connsiteX28" fmla="*/ 103534 w 3170086"/>
              <a:gd name="connsiteY28" fmla="*/ 763234 h 1999606"/>
              <a:gd name="connsiteX29" fmla="*/ 84216 w 3170086"/>
              <a:gd name="connsiteY29" fmla="*/ 750355 h 1999606"/>
              <a:gd name="connsiteX30" fmla="*/ 71337 w 3170086"/>
              <a:gd name="connsiteY30" fmla="*/ 711719 h 1999606"/>
              <a:gd name="connsiteX31" fmla="*/ 64898 w 3170086"/>
              <a:gd name="connsiteY31" fmla="*/ 692401 h 1999606"/>
              <a:gd name="connsiteX32" fmla="*/ 71337 w 3170086"/>
              <a:gd name="connsiteY32" fmla="*/ 260958 h 1999606"/>
              <a:gd name="connsiteX33" fmla="*/ 135731 w 3170086"/>
              <a:gd name="connsiteY33" fmla="*/ 228761 h 1999606"/>
              <a:gd name="connsiteX34" fmla="*/ 174368 w 3170086"/>
              <a:gd name="connsiteY34" fmla="*/ 215882 h 1999606"/>
              <a:gd name="connsiteX35" fmla="*/ 213005 w 3170086"/>
              <a:gd name="connsiteY35" fmla="*/ 203003 h 1999606"/>
              <a:gd name="connsiteX36" fmla="*/ 232323 w 3170086"/>
              <a:gd name="connsiteY36" fmla="*/ 196564 h 1999606"/>
              <a:gd name="connsiteX37" fmla="*/ 270960 w 3170086"/>
              <a:gd name="connsiteY37" fmla="*/ 177246 h 1999606"/>
              <a:gd name="connsiteX38" fmla="*/ 290278 w 3170086"/>
              <a:gd name="connsiteY38" fmla="*/ 164367 h 1999606"/>
              <a:gd name="connsiteX39" fmla="*/ 328915 w 3170086"/>
              <a:gd name="connsiteY39" fmla="*/ 151488 h 1999606"/>
              <a:gd name="connsiteX40" fmla="*/ 367551 w 3170086"/>
              <a:gd name="connsiteY40" fmla="*/ 138609 h 1999606"/>
              <a:gd name="connsiteX41" fmla="*/ 406188 w 3170086"/>
              <a:gd name="connsiteY41" fmla="*/ 125730 h 1999606"/>
              <a:gd name="connsiteX42" fmla="*/ 425506 w 3170086"/>
              <a:gd name="connsiteY42" fmla="*/ 119291 h 1999606"/>
              <a:gd name="connsiteX43" fmla="*/ 515658 w 3170086"/>
              <a:gd name="connsiteY43" fmla="*/ 132170 h 1999606"/>
              <a:gd name="connsiteX44" fmla="*/ 663765 w 3170086"/>
              <a:gd name="connsiteY44" fmla="*/ 125730 h 1999606"/>
              <a:gd name="connsiteX45" fmla="*/ 721720 w 3170086"/>
              <a:gd name="connsiteY45" fmla="*/ 119291 h 1999606"/>
              <a:gd name="connsiteX46" fmla="*/ 741039 w 3170086"/>
              <a:gd name="connsiteY46" fmla="*/ 112851 h 1999606"/>
              <a:gd name="connsiteX47" fmla="*/ 786115 w 3170086"/>
              <a:gd name="connsiteY47" fmla="*/ 106412 h 1999606"/>
              <a:gd name="connsiteX48" fmla="*/ 863388 w 3170086"/>
              <a:gd name="connsiteY48" fmla="*/ 93533 h 1999606"/>
              <a:gd name="connsiteX49" fmla="*/ 959979 w 3170086"/>
              <a:gd name="connsiteY49" fmla="*/ 74215 h 1999606"/>
              <a:gd name="connsiteX50" fmla="*/ 959979 w 3170086"/>
              <a:gd name="connsiteY50" fmla="*/ 74215 h 1999606"/>
              <a:gd name="connsiteX51" fmla="*/ 1011495 w 3170086"/>
              <a:gd name="connsiteY51" fmla="*/ 61336 h 1999606"/>
              <a:gd name="connsiteX52" fmla="*/ 1127405 w 3170086"/>
              <a:gd name="connsiteY52" fmla="*/ 48457 h 1999606"/>
              <a:gd name="connsiteX53" fmla="*/ 1198239 w 3170086"/>
              <a:gd name="connsiteY53" fmla="*/ 35578 h 1999606"/>
              <a:gd name="connsiteX54" fmla="*/ 1275512 w 3170086"/>
              <a:gd name="connsiteY54" fmla="*/ 22699 h 1999606"/>
              <a:gd name="connsiteX55" fmla="*/ 1378543 w 3170086"/>
              <a:gd name="connsiteY55" fmla="*/ 29139 h 1999606"/>
              <a:gd name="connsiteX56" fmla="*/ 1442937 w 3170086"/>
              <a:gd name="connsiteY56" fmla="*/ 35578 h 1999606"/>
              <a:gd name="connsiteX57" fmla="*/ 1616802 w 3170086"/>
              <a:gd name="connsiteY57" fmla="*/ 3381 h 1999606"/>
              <a:gd name="connsiteX58" fmla="*/ 1726272 w 3170086"/>
              <a:gd name="connsiteY58" fmla="*/ 3381 h 1999606"/>
              <a:gd name="connsiteX59" fmla="*/ 1906577 w 3170086"/>
              <a:gd name="connsiteY59" fmla="*/ 54896 h 1999606"/>
              <a:gd name="connsiteX60" fmla="*/ 1945213 w 3170086"/>
              <a:gd name="connsiteY60" fmla="*/ 80654 h 1999606"/>
              <a:gd name="connsiteX61" fmla="*/ 2016047 w 3170086"/>
              <a:gd name="connsiteY61" fmla="*/ 164367 h 1999606"/>
              <a:gd name="connsiteX62" fmla="*/ 2035365 w 3170086"/>
              <a:gd name="connsiteY62" fmla="*/ 183685 h 1999606"/>
              <a:gd name="connsiteX63" fmla="*/ 2061123 w 3170086"/>
              <a:gd name="connsiteY63" fmla="*/ 196564 h 1999606"/>
              <a:gd name="connsiteX64" fmla="*/ 2099760 w 3170086"/>
              <a:gd name="connsiteY64" fmla="*/ 215882 h 1999606"/>
              <a:gd name="connsiteX65" fmla="*/ 2138396 w 3170086"/>
              <a:gd name="connsiteY65" fmla="*/ 235201 h 1999606"/>
              <a:gd name="connsiteX66" fmla="*/ 2157715 w 3170086"/>
              <a:gd name="connsiteY66" fmla="*/ 248079 h 1999606"/>
              <a:gd name="connsiteX67" fmla="*/ 2196351 w 3170086"/>
              <a:gd name="connsiteY67" fmla="*/ 260958 h 1999606"/>
              <a:gd name="connsiteX68" fmla="*/ 2215670 w 3170086"/>
              <a:gd name="connsiteY68" fmla="*/ 267398 h 1999606"/>
              <a:gd name="connsiteX69" fmla="*/ 2267185 w 3170086"/>
              <a:gd name="connsiteY69" fmla="*/ 280277 h 1999606"/>
              <a:gd name="connsiteX70" fmla="*/ 2305822 w 3170086"/>
              <a:gd name="connsiteY70" fmla="*/ 293155 h 1999606"/>
              <a:gd name="connsiteX71" fmla="*/ 2350898 w 3170086"/>
              <a:gd name="connsiteY71" fmla="*/ 325353 h 1999606"/>
              <a:gd name="connsiteX72" fmla="*/ 2389534 w 3170086"/>
              <a:gd name="connsiteY72" fmla="*/ 351110 h 1999606"/>
              <a:gd name="connsiteX73" fmla="*/ 2408853 w 3170086"/>
              <a:gd name="connsiteY73" fmla="*/ 363989 h 1999606"/>
              <a:gd name="connsiteX74" fmla="*/ 2453929 w 3170086"/>
              <a:gd name="connsiteY74" fmla="*/ 428384 h 1999606"/>
              <a:gd name="connsiteX75" fmla="*/ 2492565 w 3170086"/>
              <a:gd name="connsiteY75" fmla="*/ 492778 h 1999606"/>
              <a:gd name="connsiteX76" fmla="*/ 2466807 w 3170086"/>
              <a:gd name="connsiteY76" fmla="*/ 518536 h 1999606"/>
              <a:gd name="connsiteX77" fmla="*/ 2511883 w 3170086"/>
              <a:gd name="connsiteY77" fmla="*/ 608688 h 1999606"/>
              <a:gd name="connsiteX78" fmla="*/ 2537642 w 3170086"/>
              <a:gd name="connsiteY78" fmla="*/ 647324 h 1999606"/>
              <a:gd name="connsiteX79" fmla="*/ 2621354 w 3170086"/>
              <a:gd name="connsiteY79" fmla="*/ 602248 h 1999606"/>
              <a:gd name="connsiteX80" fmla="*/ 2647112 w 3170086"/>
              <a:gd name="connsiteY80" fmla="*/ 615127 h 1999606"/>
              <a:gd name="connsiteX81" fmla="*/ 2672870 w 3170086"/>
              <a:gd name="connsiteY81" fmla="*/ 640885 h 1999606"/>
              <a:gd name="connsiteX82" fmla="*/ 2698628 w 3170086"/>
              <a:gd name="connsiteY82" fmla="*/ 634446 h 1999606"/>
              <a:gd name="connsiteX83" fmla="*/ 2769461 w 3170086"/>
              <a:gd name="connsiteY83" fmla="*/ 595809 h 1999606"/>
              <a:gd name="connsiteX84" fmla="*/ 2788780 w 3170086"/>
              <a:gd name="connsiteY84" fmla="*/ 602248 h 1999606"/>
              <a:gd name="connsiteX85" fmla="*/ 2814537 w 3170086"/>
              <a:gd name="connsiteY85" fmla="*/ 582930 h 1999606"/>
              <a:gd name="connsiteX86" fmla="*/ 2866053 w 3170086"/>
              <a:gd name="connsiteY86" fmla="*/ 570051 h 1999606"/>
              <a:gd name="connsiteX87" fmla="*/ 2898249 w 3170086"/>
              <a:gd name="connsiteY87" fmla="*/ 550733 h 1999606"/>
              <a:gd name="connsiteX88" fmla="*/ 2917568 w 3170086"/>
              <a:gd name="connsiteY88" fmla="*/ 563612 h 1999606"/>
              <a:gd name="connsiteX89" fmla="*/ 2924007 w 3170086"/>
              <a:gd name="connsiteY89" fmla="*/ 537854 h 1999606"/>
              <a:gd name="connsiteX90" fmla="*/ 2988402 w 3170086"/>
              <a:gd name="connsiteY90" fmla="*/ 537854 h 1999606"/>
              <a:gd name="connsiteX91" fmla="*/ 3027038 w 3170086"/>
              <a:gd name="connsiteY91" fmla="*/ 531414 h 1999606"/>
              <a:gd name="connsiteX92" fmla="*/ 3020599 w 3170086"/>
              <a:gd name="connsiteY92" fmla="*/ 576491 h 1999606"/>
              <a:gd name="connsiteX93" fmla="*/ 3039917 w 3170086"/>
              <a:gd name="connsiteY93" fmla="*/ 589370 h 1999606"/>
              <a:gd name="connsiteX94" fmla="*/ 3052796 w 3170086"/>
              <a:gd name="connsiteY94" fmla="*/ 628006 h 1999606"/>
              <a:gd name="connsiteX95" fmla="*/ 3059236 w 3170086"/>
              <a:gd name="connsiteY95" fmla="*/ 647324 h 1999606"/>
              <a:gd name="connsiteX96" fmla="*/ 3072115 w 3170086"/>
              <a:gd name="connsiteY96" fmla="*/ 666643 h 1999606"/>
              <a:gd name="connsiteX97" fmla="*/ 3084993 w 3170086"/>
              <a:gd name="connsiteY97" fmla="*/ 711719 h 1999606"/>
              <a:gd name="connsiteX98" fmla="*/ 3104312 w 3170086"/>
              <a:gd name="connsiteY98" fmla="*/ 724598 h 1999606"/>
              <a:gd name="connsiteX99" fmla="*/ 3136509 w 3170086"/>
              <a:gd name="connsiteY99" fmla="*/ 763234 h 1999606"/>
              <a:gd name="connsiteX100" fmla="*/ 3162267 w 3170086"/>
              <a:gd name="connsiteY100" fmla="*/ 801871 h 1999606"/>
              <a:gd name="connsiteX101" fmla="*/ 3168706 w 3170086"/>
              <a:gd name="connsiteY101" fmla="*/ 821189 h 1999606"/>
              <a:gd name="connsiteX102" fmla="*/ 3130070 w 3170086"/>
              <a:gd name="connsiteY102" fmla="*/ 834068 h 1999606"/>
              <a:gd name="connsiteX103" fmla="*/ 3072115 w 3170086"/>
              <a:gd name="connsiteY103" fmla="*/ 859826 h 1999606"/>
              <a:gd name="connsiteX104" fmla="*/ 3046357 w 3170086"/>
              <a:gd name="connsiteY104" fmla="*/ 866265 h 1999606"/>
              <a:gd name="connsiteX105" fmla="*/ 3007720 w 3170086"/>
              <a:gd name="connsiteY105" fmla="*/ 879144 h 1999606"/>
              <a:gd name="connsiteX106" fmla="*/ 2949765 w 3170086"/>
              <a:gd name="connsiteY106" fmla="*/ 917781 h 1999606"/>
              <a:gd name="connsiteX107" fmla="*/ 2930447 w 3170086"/>
              <a:gd name="connsiteY107" fmla="*/ 930660 h 1999606"/>
              <a:gd name="connsiteX108" fmla="*/ 2911129 w 3170086"/>
              <a:gd name="connsiteY108" fmla="*/ 943539 h 1999606"/>
              <a:gd name="connsiteX109" fmla="*/ 2840295 w 3170086"/>
              <a:gd name="connsiteY109" fmla="*/ 988615 h 1999606"/>
              <a:gd name="connsiteX110" fmla="*/ 2814537 w 3170086"/>
              <a:gd name="connsiteY110" fmla="*/ 1007933 h 1999606"/>
              <a:gd name="connsiteX111" fmla="*/ 2801658 w 3170086"/>
              <a:gd name="connsiteY111" fmla="*/ 1027251 h 1999606"/>
              <a:gd name="connsiteX112" fmla="*/ 2782340 w 3170086"/>
              <a:gd name="connsiteY112" fmla="*/ 1040130 h 1999606"/>
              <a:gd name="connsiteX113" fmla="*/ 2743703 w 3170086"/>
              <a:gd name="connsiteY113" fmla="*/ 1072327 h 1999606"/>
              <a:gd name="connsiteX114" fmla="*/ 2724385 w 3170086"/>
              <a:gd name="connsiteY114" fmla="*/ 1110964 h 1999606"/>
              <a:gd name="connsiteX115" fmla="*/ 2711506 w 3170086"/>
              <a:gd name="connsiteY115" fmla="*/ 1130282 h 1999606"/>
              <a:gd name="connsiteX116" fmla="*/ 2685748 w 3170086"/>
              <a:gd name="connsiteY116" fmla="*/ 1194677 h 1999606"/>
              <a:gd name="connsiteX117" fmla="*/ 2679309 w 3170086"/>
              <a:gd name="connsiteY117" fmla="*/ 1213995 h 1999606"/>
              <a:gd name="connsiteX118" fmla="*/ 2659991 w 3170086"/>
              <a:gd name="connsiteY118" fmla="*/ 1278389 h 1999606"/>
              <a:gd name="connsiteX119" fmla="*/ 2653551 w 3170086"/>
              <a:gd name="connsiteY119" fmla="*/ 1297708 h 1999606"/>
              <a:gd name="connsiteX120" fmla="*/ 2666430 w 3170086"/>
              <a:gd name="connsiteY120" fmla="*/ 1458693 h 1999606"/>
              <a:gd name="connsiteX121" fmla="*/ 2679309 w 3170086"/>
              <a:gd name="connsiteY121" fmla="*/ 1542406 h 1999606"/>
              <a:gd name="connsiteX122" fmla="*/ 2692188 w 3170086"/>
              <a:gd name="connsiteY122" fmla="*/ 1581043 h 1999606"/>
              <a:gd name="connsiteX123" fmla="*/ 2705067 w 3170086"/>
              <a:gd name="connsiteY123" fmla="*/ 1600361 h 1999606"/>
              <a:gd name="connsiteX124" fmla="*/ 2563399 w 3170086"/>
              <a:gd name="connsiteY124" fmla="*/ 1613240 h 1999606"/>
              <a:gd name="connsiteX125" fmla="*/ 2305822 w 3170086"/>
              <a:gd name="connsiteY125" fmla="*/ 1606801 h 1999606"/>
              <a:gd name="connsiteX126" fmla="*/ 2247867 w 3170086"/>
              <a:gd name="connsiteY126" fmla="*/ 1593922 h 1999606"/>
              <a:gd name="connsiteX127" fmla="*/ 2183472 w 3170086"/>
              <a:gd name="connsiteY127" fmla="*/ 1587482 h 1999606"/>
              <a:gd name="connsiteX128" fmla="*/ 2093320 w 3170086"/>
              <a:gd name="connsiteY128" fmla="*/ 1574603 h 1999606"/>
              <a:gd name="connsiteX129" fmla="*/ 2003168 w 3170086"/>
              <a:gd name="connsiteY129" fmla="*/ 1561724 h 1999606"/>
              <a:gd name="connsiteX130" fmla="*/ 1958092 w 3170086"/>
              <a:gd name="connsiteY130" fmla="*/ 1555285 h 1999606"/>
              <a:gd name="connsiteX131" fmla="*/ 1913016 w 3170086"/>
              <a:gd name="connsiteY131" fmla="*/ 1542406 h 1999606"/>
              <a:gd name="connsiteX132" fmla="*/ 1668317 w 3170086"/>
              <a:gd name="connsiteY132" fmla="*/ 1555285 h 1999606"/>
              <a:gd name="connsiteX133" fmla="*/ 1591044 w 3170086"/>
              <a:gd name="connsiteY133" fmla="*/ 1593922 h 1999606"/>
              <a:gd name="connsiteX134" fmla="*/ 1571726 w 3170086"/>
              <a:gd name="connsiteY134" fmla="*/ 1606801 h 1999606"/>
              <a:gd name="connsiteX135" fmla="*/ 1545968 w 3170086"/>
              <a:gd name="connsiteY135" fmla="*/ 1645437 h 1999606"/>
              <a:gd name="connsiteX136" fmla="*/ 1533089 w 3170086"/>
              <a:gd name="connsiteY136" fmla="*/ 1664755 h 1999606"/>
              <a:gd name="connsiteX137" fmla="*/ 1513771 w 3170086"/>
              <a:gd name="connsiteY137" fmla="*/ 1703392 h 1999606"/>
              <a:gd name="connsiteX138" fmla="*/ 1507331 w 3170086"/>
              <a:gd name="connsiteY138" fmla="*/ 1722710 h 1999606"/>
              <a:gd name="connsiteX139" fmla="*/ 1494453 w 3170086"/>
              <a:gd name="connsiteY139" fmla="*/ 1748468 h 1999606"/>
              <a:gd name="connsiteX140" fmla="*/ 1488013 w 3170086"/>
              <a:gd name="connsiteY140" fmla="*/ 1767786 h 1999606"/>
              <a:gd name="connsiteX141" fmla="*/ 1462255 w 3170086"/>
              <a:gd name="connsiteY141" fmla="*/ 1806423 h 1999606"/>
              <a:gd name="connsiteX142" fmla="*/ 1449377 w 3170086"/>
              <a:gd name="connsiteY142" fmla="*/ 1845060 h 1999606"/>
              <a:gd name="connsiteX143" fmla="*/ 1442937 w 3170086"/>
              <a:gd name="connsiteY143" fmla="*/ 1864378 h 1999606"/>
              <a:gd name="connsiteX144" fmla="*/ 1404301 w 3170086"/>
              <a:gd name="connsiteY144" fmla="*/ 1877257 h 1999606"/>
              <a:gd name="connsiteX145" fmla="*/ 1384982 w 3170086"/>
              <a:gd name="connsiteY145" fmla="*/ 1883696 h 1999606"/>
              <a:gd name="connsiteX146" fmla="*/ 1359224 w 3170086"/>
              <a:gd name="connsiteY146" fmla="*/ 1896575 h 1999606"/>
              <a:gd name="connsiteX147" fmla="*/ 1339906 w 3170086"/>
              <a:gd name="connsiteY147" fmla="*/ 1909454 h 1999606"/>
              <a:gd name="connsiteX148" fmla="*/ 1320588 w 3170086"/>
              <a:gd name="connsiteY148" fmla="*/ 1915893 h 1999606"/>
              <a:gd name="connsiteX149" fmla="*/ 1275512 w 3170086"/>
              <a:gd name="connsiteY149" fmla="*/ 1941651 h 1999606"/>
              <a:gd name="connsiteX150" fmla="*/ 1249754 w 3170086"/>
              <a:gd name="connsiteY150" fmla="*/ 1948091 h 1999606"/>
              <a:gd name="connsiteX151" fmla="*/ 1082329 w 3170086"/>
              <a:gd name="connsiteY151" fmla="*/ 1954530 h 1999606"/>
              <a:gd name="connsiteX152" fmla="*/ 1024374 w 3170086"/>
              <a:gd name="connsiteY152" fmla="*/ 1967409 h 1999606"/>
              <a:gd name="connsiteX153" fmla="*/ 811872 w 3170086"/>
              <a:gd name="connsiteY153" fmla="*/ 1980288 h 1999606"/>
              <a:gd name="connsiteX154" fmla="*/ 734599 w 3170086"/>
              <a:gd name="connsiteY154" fmla="*/ 1986727 h 1999606"/>
              <a:gd name="connsiteX155" fmla="*/ 573613 w 3170086"/>
              <a:gd name="connsiteY155" fmla="*/ 1999606 h 1999606"/>
              <a:gd name="connsiteX156" fmla="*/ 419067 w 3170086"/>
              <a:gd name="connsiteY156" fmla="*/ 1993167 h 1999606"/>
              <a:gd name="connsiteX157" fmla="*/ 367551 w 3170086"/>
              <a:gd name="connsiteY157" fmla="*/ 1980288 h 1999606"/>
              <a:gd name="connsiteX158" fmla="*/ 316036 w 3170086"/>
              <a:gd name="connsiteY158" fmla="*/ 1973848 h 1999606"/>
              <a:gd name="connsiteX159" fmla="*/ 258081 w 3170086"/>
              <a:gd name="connsiteY159" fmla="*/ 1960970 h 1999606"/>
              <a:gd name="connsiteX160" fmla="*/ 187247 w 3170086"/>
              <a:gd name="connsiteY160" fmla="*/ 1948091 h 1999606"/>
              <a:gd name="connsiteX161" fmla="*/ 167929 w 3170086"/>
              <a:gd name="connsiteY161" fmla="*/ 1941651 h 1999606"/>
              <a:gd name="connsiteX162" fmla="*/ 116413 w 3170086"/>
              <a:gd name="connsiteY162" fmla="*/ 1928772 h 1999606"/>
              <a:gd name="connsiteX163" fmla="*/ 71337 w 3170086"/>
              <a:gd name="connsiteY163" fmla="*/ 1915893 h 1999606"/>
              <a:gd name="connsiteX164" fmla="*/ 32701 w 3170086"/>
              <a:gd name="connsiteY164" fmla="*/ 1890136 h 1999606"/>
              <a:gd name="connsiteX165" fmla="*/ 39140 w 3170086"/>
              <a:gd name="connsiteY165" fmla="*/ 1935212 h 199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70086" h="1999606">
                <a:moveTo>
                  <a:pt x="39140" y="1935212"/>
                </a:moveTo>
                <a:cubicBezTo>
                  <a:pt x="36920" y="1917448"/>
                  <a:pt x="36189" y="1884233"/>
                  <a:pt x="26261" y="1864378"/>
                </a:cubicBezTo>
                <a:cubicBezTo>
                  <a:pt x="22800" y="1857456"/>
                  <a:pt x="17675" y="1851499"/>
                  <a:pt x="13382" y="1845060"/>
                </a:cubicBezTo>
                <a:cubicBezTo>
                  <a:pt x="3425" y="1815190"/>
                  <a:pt x="-13854" y="1804769"/>
                  <a:pt x="19822" y="1793544"/>
                </a:cubicBezTo>
                <a:cubicBezTo>
                  <a:pt x="32208" y="1789415"/>
                  <a:pt x="45579" y="1789251"/>
                  <a:pt x="58458" y="1787105"/>
                </a:cubicBezTo>
                <a:cubicBezTo>
                  <a:pt x="56312" y="1780665"/>
                  <a:pt x="56259" y="1773087"/>
                  <a:pt x="52019" y="1767786"/>
                </a:cubicBezTo>
                <a:cubicBezTo>
                  <a:pt x="47185" y="1761743"/>
                  <a:pt x="35575" y="1762093"/>
                  <a:pt x="32701" y="1754908"/>
                </a:cubicBezTo>
                <a:cubicBezTo>
                  <a:pt x="27601" y="1742159"/>
                  <a:pt x="53684" y="1719984"/>
                  <a:pt x="58458" y="1716271"/>
                </a:cubicBezTo>
                <a:cubicBezTo>
                  <a:pt x="111860" y="1674736"/>
                  <a:pt x="79047" y="1703917"/>
                  <a:pt x="122853" y="1677634"/>
                </a:cubicBezTo>
                <a:cubicBezTo>
                  <a:pt x="178209" y="1644421"/>
                  <a:pt x="141950" y="1658390"/>
                  <a:pt x="180808" y="1645437"/>
                </a:cubicBezTo>
                <a:cubicBezTo>
                  <a:pt x="185101" y="1632559"/>
                  <a:pt x="193686" y="1619679"/>
                  <a:pt x="180808" y="1606801"/>
                </a:cubicBezTo>
                <a:cubicBezTo>
                  <a:pt x="176008" y="1602001"/>
                  <a:pt x="167929" y="1602508"/>
                  <a:pt x="161489" y="1600361"/>
                </a:cubicBezTo>
                <a:cubicBezTo>
                  <a:pt x="155050" y="1593922"/>
                  <a:pt x="147762" y="1588231"/>
                  <a:pt x="142171" y="1581043"/>
                </a:cubicBezTo>
                <a:cubicBezTo>
                  <a:pt x="132668" y="1568825"/>
                  <a:pt x="116413" y="1542406"/>
                  <a:pt x="116413" y="1542406"/>
                </a:cubicBezTo>
                <a:cubicBezTo>
                  <a:pt x="120706" y="1535967"/>
                  <a:pt x="123820" y="1528560"/>
                  <a:pt x="129292" y="1523088"/>
                </a:cubicBezTo>
                <a:cubicBezTo>
                  <a:pt x="134764" y="1517616"/>
                  <a:pt x="143514" y="1516033"/>
                  <a:pt x="148610" y="1510209"/>
                </a:cubicBezTo>
                <a:cubicBezTo>
                  <a:pt x="158803" y="1498560"/>
                  <a:pt x="174368" y="1471572"/>
                  <a:pt x="174368" y="1471572"/>
                </a:cubicBezTo>
                <a:cubicBezTo>
                  <a:pt x="175695" y="1451670"/>
                  <a:pt x="183601" y="1325053"/>
                  <a:pt x="187247" y="1297708"/>
                </a:cubicBezTo>
                <a:cubicBezTo>
                  <a:pt x="190602" y="1272542"/>
                  <a:pt x="196227" y="1282332"/>
                  <a:pt x="206565" y="1259071"/>
                </a:cubicBezTo>
                <a:cubicBezTo>
                  <a:pt x="212079" y="1246665"/>
                  <a:pt x="215151" y="1233313"/>
                  <a:pt x="219444" y="1220434"/>
                </a:cubicBezTo>
                <a:lnTo>
                  <a:pt x="225884" y="1201116"/>
                </a:lnTo>
                <a:cubicBezTo>
                  <a:pt x="218476" y="1097420"/>
                  <a:pt x="228971" y="1139547"/>
                  <a:pt x="206565" y="1072327"/>
                </a:cubicBezTo>
                <a:lnTo>
                  <a:pt x="193686" y="1033691"/>
                </a:lnTo>
                <a:lnTo>
                  <a:pt x="187247" y="1014372"/>
                </a:lnTo>
                <a:cubicBezTo>
                  <a:pt x="172447" y="910770"/>
                  <a:pt x="183968" y="953023"/>
                  <a:pt x="161489" y="885584"/>
                </a:cubicBezTo>
                <a:cubicBezTo>
                  <a:pt x="159342" y="879144"/>
                  <a:pt x="158815" y="871913"/>
                  <a:pt x="155050" y="866265"/>
                </a:cubicBezTo>
                <a:lnTo>
                  <a:pt x="142171" y="846947"/>
                </a:lnTo>
                <a:cubicBezTo>
                  <a:pt x="140656" y="840888"/>
                  <a:pt x="133490" y="809427"/>
                  <a:pt x="129292" y="801871"/>
                </a:cubicBezTo>
                <a:cubicBezTo>
                  <a:pt x="121775" y="788340"/>
                  <a:pt x="116413" y="771820"/>
                  <a:pt x="103534" y="763234"/>
                </a:cubicBezTo>
                <a:lnTo>
                  <a:pt x="84216" y="750355"/>
                </a:lnTo>
                <a:lnTo>
                  <a:pt x="71337" y="711719"/>
                </a:lnTo>
                <a:lnTo>
                  <a:pt x="64898" y="692401"/>
                </a:lnTo>
                <a:cubicBezTo>
                  <a:pt x="63717" y="642796"/>
                  <a:pt x="47362" y="347865"/>
                  <a:pt x="71337" y="260958"/>
                </a:cubicBezTo>
                <a:cubicBezTo>
                  <a:pt x="77481" y="238685"/>
                  <a:pt x="117746" y="234157"/>
                  <a:pt x="135731" y="228761"/>
                </a:cubicBezTo>
                <a:cubicBezTo>
                  <a:pt x="148734" y="224860"/>
                  <a:pt x="161489" y="220175"/>
                  <a:pt x="174368" y="215882"/>
                </a:cubicBezTo>
                <a:lnTo>
                  <a:pt x="213005" y="203003"/>
                </a:lnTo>
                <a:lnTo>
                  <a:pt x="232323" y="196564"/>
                </a:lnTo>
                <a:cubicBezTo>
                  <a:pt x="287685" y="159655"/>
                  <a:pt x="217639" y="203906"/>
                  <a:pt x="270960" y="177246"/>
                </a:cubicBezTo>
                <a:cubicBezTo>
                  <a:pt x="277882" y="173785"/>
                  <a:pt x="283206" y="167510"/>
                  <a:pt x="290278" y="164367"/>
                </a:cubicBezTo>
                <a:cubicBezTo>
                  <a:pt x="302684" y="158853"/>
                  <a:pt x="316036" y="155781"/>
                  <a:pt x="328915" y="151488"/>
                </a:cubicBezTo>
                <a:lnTo>
                  <a:pt x="367551" y="138609"/>
                </a:lnTo>
                <a:lnTo>
                  <a:pt x="406188" y="125730"/>
                </a:lnTo>
                <a:lnTo>
                  <a:pt x="425506" y="119291"/>
                </a:lnTo>
                <a:cubicBezTo>
                  <a:pt x="444725" y="122494"/>
                  <a:pt x="499549" y="132170"/>
                  <a:pt x="515658" y="132170"/>
                </a:cubicBezTo>
                <a:cubicBezTo>
                  <a:pt x="565074" y="132170"/>
                  <a:pt x="614396" y="127877"/>
                  <a:pt x="663765" y="125730"/>
                </a:cubicBezTo>
                <a:cubicBezTo>
                  <a:pt x="683083" y="123584"/>
                  <a:pt x="702547" y="122486"/>
                  <a:pt x="721720" y="119291"/>
                </a:cubicBezTo>
                <a:cubicBezTo>
                  <a:pt x="728416" y="118175"/>
                  <a:pt x="734383" y="114182"/>
                  <a:pt x="741039" y="112851"/>
                </a:cubicBezTo>
                <a:cubicBezTo>
                  <a:pt x="755922" y="109874"/>
                  <a:pt x="771123" y="108779"/>
                  <a:pt x="786115" y="106412"/>
                </a:cubicBezTo>
                <a:lnTo>
                  <a:pt x="863388" y="93533"/>
                </a:lnTo>
                <a:cubicBezTo>
                  <a:pt x="907479" y="78835"/>
                  <a:pt x="876011" y="88209"/>
                  <a:pt x="959979" y="74215"/>
                </a:cubicBezTo>
                <a:lnTo>
                  <a:pt x="959979" y="74215"/>
                </a:lnTo>
                <a:cubicBezTo>
                  <a:pt x="977151" y="69922"/>
                  <a:pt x="993972" y="63839"/>
                  <a:pt x="1011495" y="61336"/>
                </a:cubicBezTo>
                <a:cubicBezTo>
                  <a:pt x="1080041" y="51543"/>
                  <a:pt x="1041455" y="56270"/>
                  <a:pt x="1127405" y="48457"/>
                </a:cubicBezTo>
                <a:cubicBezTo>
                  <a:pt x="1164092" y="36227"/>
                  <a:pt x="1137561" y="43668"/>
                  <a:pt x="1198239" y="35578"/>
                </a:cubicBezTo>
                <a:cubicBezTo>
                  <a:pt x="1246166" y="29188"/>
                  <a:pt x="1234189" y="30964"/>
                  <a:pt x="1275512" y="22699"/>
                </a:cubicBezTo>
                <a:lnTo>
                  <a:pt x="1378543" y="29139"/>
                </a:lnTo>
                <a:cubicBezTo>
                  <a:pt x="1400051" y="30793"/>
                  <a:pt x="1403227" y="39871"/>
                  <a:pt x="1442937" y="35578"/>
                </a:cubicBezTo>
                <a:cubicBezTo>
                  <a:pt x="1482647" y="31285"/>
                  <a:pt x="1556701" y="1235"/>
                  <a:pt x="1616802" y="3381"/>
                </a:cubicBezTo>
                <a:cubicBezTo>
                  <a:pt x="1631827" y="5528"/>
                  <a:pt x="1677976" y="-5205"/>
                  <a:pt x="1726272" y="3381"/>
                </a:cubicBezTo>
                <a:cubicBezTo>
                  <a:pt x="1774568" y="11967"/>
                  <a:pt x="1870087" y="42017"/>
                  <a:pt x="1906577" y="54896"/>
                </a:cubicBezTo>
                <a:cubicBezTo>
                  <a:pt x="1943067" y="67775"/>
                  <a:pt x="1945213" y="80654"/>
                  <a:pt x="1945213" y="80654"/>
                </a:cubicBezTo>
                <a:cubicBezTo>
                  <a:pt x="1982758" y="136971"/>
                  <a:pt x="1960026" y="108346"/>
                  <a:pt x="2016047" y="164367"/>
                </a:cubicBezTo>
                <a:cubicBezTo>
                  <a:pt x="2022486" y="170806"/>
                  <a:pt x="2027220" y="179612"/>
                  <a:pt x="2035365" y="183685"/>
                </a:cubicBezTo>
                <a:cubicBezTo>
                  <a:pt x="2043951" y="187978"/>
                  <a:pt x="2052788" y="191801"/>
                  <a:pt x="2061123" y="196564"/>
                </a:cubicBezTo>
                <a:cubicBezTo>
                  <a:pt x="2096075" y="216537"/>
                  <a:pt x="2064340" y="204077"/>
                  <a:pt x="2099760" y="215882"/>
                </a:cubicBezTo>
                <a:cubicBezTo>
                  <a:pt x="2155108" y="252782"/>
                  <a:pt x="2085089" y="208548"/>
                  <a:pt x="2138396" y="235201"/>
                </a:cubicBezTo>
                <a:cubicBezTo>
                  <a:pt x="2145318" y="238662"/>
                  <a:pt x="2150643" y="244936"/>
                  <a:pt x="2157715" y="248079"/>
                </a:cubicBezTo>
                <a:cubicBezTo>
                  <a:pt x="2170120" y="253592"/>
                  <a:pt x="2183472" y="256665"/>
                  <a:pt x="2196351" y="260958"/>
                </a:cubicBezTo>
                <a:cubicBezTo>
                  <a:pt x="2202791" y="263105"/>
                  <a:pt x="2209085" y="265752"/>
                  <a:pt x="2215670" y="267398"/>
                </a:cubicBezTo>
                <a:cubicBezTo>
                  <a:pt x="2232842" y="271691"/>
                  <a:pt x="2250393" y="274680"/>
                  <a:pt x="2267185" y="280277"/>
                </a:cubicBezTo>
                <a:lnTo>
                  <a:pt x="2305822" y="293155"/>
                </a:lnTo>
                <a:cubicBezTo>
                  <a:pt x="2356045" y="343381"/>
                  <a:pt x="2291572" y="282978"/>
                  <a:pt x="2350898" y="325353"/>
                </a:cubicBezTo>
                <a:cubicBezTo>
                  <a:pt x="2393103" y="355499"/>
                  <a:pt x="2348095" y="337298"/>
                  <a:pt x="2389534" y="351110"/>
                </a:cubicBezTo>
                <a:cubicBezTo>
                  <a:pt x="2395974" y="355403"/>
                  <a:pt x="2403380" y="358516"/>
                  <a:pt x="2408853" y="363989"/>
                </a:cubicBezTo>
                <a:cubicBezTo>
                  <a:pt x="2416928" y="372064"/>
                  <a:pt x="2451826" y="424179"/>
                  <a:pt x="2453929" y="428384"/>
                </a:cubicBezTo>
                <a:cubicBezTo>
                  <a:pt x="2465296" y="451116"/>
                  <a:pt x="2490419" y="477753"/>
                  <a:pt x="2492565" y="492778"/>
                </a:cubicBezTo>
                <a:cubicBezTo>
                  <a:pt x="2494711" y="507803"/>
                  <a:pt x="2463587" y="499218"/>
                  <a:pt x="2466807" y="518536"/>
                </a:cubicBezTo>
                <a:cubicBezTo>
                  <a:pt x="2470027" y="537854"/>
                  <a:pt x="2500077" y="587223"/>
                  <a:pt x="2511883" y="608688"/>
                </a:cubicBezTo>
                <a:cubicBezTo>
                  <a:pt x="2523689" y="630153"/>
                  <a:pt x="2519397" y="648397"/>
                  <a:pt x="2537642" y="647324"/>
                </a:cubicBezTo>
                <a:cubicBezTo>
                  <a:pt x="2555887" y="646251"/>
                  <a:pt x="2603109" y="607614"/>
                  <a:pt x="2621354" y="602248"/>
                </a:cubicBezTo>
                <a:cubicBezTo>
                  <a:pt x="2639599" y="596882"/>
                  <a:pt x="2639432" y="609367"/>
                  <a:pt x="2647112" y="615127"/>
                </a:cubicBezTo>
                <a:cubicBezTo>
                  <a:pt x="2656826" y="622412"/>
                  <a:pt x="2664284" y="637665"/>
                  <a:pt x="2672870" y="640885"/>
                </a:cubicBezTo>
                <a:cubicBezTo>
                  <a:pt x="2681456" y="644105"/>
                  <a:pt x="2684201" y="624828"/>
                  <a:pt x="2698628" y="634446"/>
                </a:cubicBezTo>
                <a:cubicBezTo>
                  <a:pt x="2722239" y="621567"/>
                  <a:pt x="2754436" y="601175"/>
                  <a:pt x="2769461" y="595809"/>
                </a:cubicBezTo>
                <a:cubicBezTo>
                  <a:pt x="2784486" y="590443"/>
                  <a:pt x="2781267" y="604394"/>
                  <a:pt x="2788780" y="602248"/>
                </a:cubicBezTo>
                <a:cubicBezTo>
                  <a:pt x="2796293" y="600102"/>
                  <a:pt x="2801658" y="588296"/>
                  <a:pt x="2814537" y="582930"/>
                </a:cubicBezTo>
                <a:cubicBezTo>
                  <a:pt x="2827416" y="577564"/>
                  <a:pt x="2852101" y="575417"/>
                  <a:pt x="2866053" y="570051"/>
                </a:cubicBezTo>
                <a:cubicBezTo>
                  <a:pt x="2880005" y="564685"/>
                  <a:pt x="2889663" y="551806"/>
                  <a:pt x="2898249" y="550733"/>
                </a:cubicBezTo>
                <a:cubicBezTo>
                  <a:pt x="2906835" y="549660"/>
                  <a:pt x="2913275" y="565759"/>
                  <a:pt x="2917568" y="563612"/>
                </a:cubicBezTo>
                <a:cubicBezTo>
                  <a:pt x="2921861" y="561465"/>
                  <a:pt x="2912201" y="542147"/>
                  <a:pt x="2924007" y="537854"/>
                </a:cubicBezTo>
                <a:cubicBezTo>
                  <a:pt x="2935813" y="533561"/>
                  <a:pt x="2971230" y="538927"/>
                  <a:pt x="2988402" y="537854"/>
                </a:cubicBezTo>
                <a:cubicBezTo>
                  <a:pt x="3005574" y="536781"/>
                  <a:pt x="3021672" y="524975"/>
                  <a:pt x="3027038" y="531414"/>
                </a:cubicBezTo>
                <a:cubicBezTo>
                  <a:pt x="3032404" y="537854"/>
                  <a:pt x="3018453" y="566832"/>
                  <a:pt x="3020599" y="576491"/>
                </a:cubicBezTo>
                <a:cubicBezTo>
                  <a:pt x="3022745" y="586150"/>
                  <a:pt x="3035815" y="582807"/>
                  <a:pt x="3039917" y="589370"/>
                </a:cubicBezTo>
                <a:cubicBezTo>
                  <a:pt x="3047112" y="600882"/>
                  <a:pt x="3048503" y="615127"/>
                  <a:pt x="3052796" y="628006"/>
                </a:cubicBezTo>
                <a:cubicBezTo>
                  <a:pt x="3054943" y="634445"/>
                  <a:pt x="3055471" y="641676"/>
                  <a:pt x="3059236" y="647324"/>
                </a:cubicBezTo>
                <a:lnTo>
                  <a:pt x="3072115" y="666643"/>
                </a:lnTo>
                <a:cubicBezTo>
                  <a:pt x="3072536" y="668325"/>
                  <a:pt x="3081634" y="707520"/>
                  <a:pt x="3084993" y="711719"/>
                </a:cubicBezTo>
                <a:cubicBezTo>
                  <a:pt x="3089828" y="717762"/>
                  <a:pt x="3097872" y="720305"/>
                  <a:pt x="3104312" y="724598"/>
                </a:cubicBezTo>
                <a:cubicBezTo>
                  <a:pt x="3150339" y="793637"/>
                  <a:pt x="3078658" y="688854"/>
                  <a:pt x="3136509" y="763234"/>
                </a:cubicBezTo>
                <a:cubicBezTo>
                  <a:pt x="3146012" y="775452"/>
                  <a:pt x="3162267" y="801871"/>
                  <a:pt x="3162267" y="801871"/>
                </a:cubicBezTo>
                <a:cubicBezTo>
                  <a:pt x="3164413" y="808310"/>
                  <a:pt x="3173506" y="816389"/>
                  <a:pt x="3168706" y="821189"/>
                </a:cubicBezTo>
                <a:cubicBezTo>
                  <a:pt x="3159107" y="830788"/>
                  <a:pt x="3142212" y="827997"/>
                  <a:pt x="3130070" y="834068"/>
                </a:cubicBezTo>
                <a:cubicBezTo>
                  <a:pt x="3107631" y="845287"/>
                  <a:pt x="3096779" y="851605"/>
                  <a:pt x="3072115" y="859826"/>
                </a:cubicBezTo>
                <a:cubicBezTo>
                  <a:pt x="3063719" y="862625"/>
                  <a:pt x="3054834" y="863722"/>
                  <a:pt x="3046357" y="866265"/>
                </a:cubicBezTo>
                <a:cubicBezTo>
                  <a:pt x="3033354" y="870166"/>
                  <a:pt x="3007720" y="879144"/>
                  <a:pt x="3007720" y="879144"/>
                </a:cubicBezTo>
                <a:lnTo>
                  <a:pt x="2949765" y="917781"/>
                </a:lnTo>
                <a:lnTo>
                  <a:pt x="2930447" y="930660"/>
                </a:lnTo>
                <a:cubicBezTo>
                  <a:pt x="2924008" y="934953"/>
                  <a:pt x="2917765" y="939557"/>
                  <a:pt x="2911129" y="943539"/>
                </a:cubicBezTo>
                <a:cubicBezTo>
                  <a:pt x="2887683" y="957606"/>
                  <a:pt x="2862108" y="972256"/>
                  <a:pt x="2840295" y="988615"/>
                </a:cubicBezTo>
                <a:cubicBezTo>
                  <a:pt x="2831709" y="995054"/>
                  <a:pt x="2822126" y="1000344"/>
                  <a:pt x="2814537" y="1007933"/>
                </a:cubicBezTo>
                <a:cubicBezTo>
                  <a:pt x="2809065" y="1013405"/>
                  <a:pt x="2807130" y="1021779"/>
                  <a:pt x="2801658" y="1027251"/>
                </a:cubicBezTo>
                <a:cubicBezTo>
                  <a:pt x="2796186" y="1032723"/>
                  <a:pt x="2788285" y="1035175"/>
                  <a:pt x="2782340" y="1040130"/>
                </a:cubicBezTo>
                <a:cubicBezTo>
                  <a:pt x="2732764" y="1081444"/>
                  <a:pt x="2791664" y="1040354"/>
                  <a:pt x="2743703" y="1072327"/>
                </a:cubicBezTo>
                <a:cubicBezTo>
                  <a:pt x="2706789" y="1127699"/>
                  <a:pt x="2751048" y="1057638"/>
                  <a:pt x="2724385" y="1110964"/>
                </a:cubicBezTo>
                <a:cubicBezTo>
                  <a:pt x="2720924" y="1117886"/>
                  <a:pt x="2715346" y="1123563"/>
                  <a:pt x="2711506" y="1130282"/>
                </a:cubicBezTo>
                <a:cubicBezTo>
                  <a:pt x="2696346" y="1156811"/>
                  <a:pt x="2696302" y="1163015"/>
                  <a:pt x="2685748" y="1194677"/>
                </a:cubicBezTo>
                <a:cubicBezTo>
                  <a:pt x="2683602" y="1201116"/>
                  <a:pt x="2680955" y="1207410"/>
                  <a:pt x="2679309" y="1213995"/>
                </a:cubicBezTo>
                <a:cubicBezTo>
                  <a:pt x="2669578" y="1252922"/>
                  <a:pt x="2675668" y="1231359"/>
                  <a:pt x="2659991" y="1278389"/>
                </a:cubicBezTo>
                <a:lnTo>
                  <a:pt x="2653551" y="1297708"/>
                </a:lnTo>
                <a:cubicBezTo>
                  <a:pt x="2659993" y="1400779"/>
                  <a:pt x="2656875" y="1377474"/>
                  <a:pt x="2666430" y="1458693"/>
                </a:cubicBezTo>
                <a:cubicBezTo>
                  <a:pt x="2669130" y="1481645"/>
                  <a:pt x="2672700" y="1518173"/>
                  <a:pt x="2679309" y="1542406"/>
                </a:cubicBezTo>
                <a:cubicBezTo>
                  <a:pt x="2682881" y="1555503"/>
                  <a:pt x="2684657" y="1569747"/>
                  <a:pt x="2692188" y="1581043"/>
                </a:cubicBezTo>
                <a:lnTo>
                  <a:pt x="2705067" y="1600361"/>
                </a:lnTo>
                <a:cubicBezTo>
                  <a:pt x="2668858" y="1604385"/>
                  <a:pt x="2595131" y="1613240"/>
                  <a:pt x="2563399" y="1613240"/>
                </a:cubicBezTo>
                <a:cubicBezTo>
                  <a:pt x="2477513" y="1613240"/>
                  <a:pt x="2391681" y="1608947"/>
                  <a:pt x="2305822" y="1606801"/>
                </a:cubicBezTo>
                <a:cubicBezTo>
                  <a:pt x="2288327" y="1602427"/>
                  <a:pt x="2265393" y="1596259"/>
                  <a:pt x="2247867" y="1593922"/>
                </a:cubicBezTo>
                <a:cubicBezTo>
                  <a:pt x="2226484" y="1591071"/>
                  <a:pt x="2204937" y="1589629"/>
                  <a:pt x="2183472" y="1587482"/>
                </a:cubicBezTo>
                <a:cubicBezTo>
                  <a:pt x="2135696" y="1575539"/>
                  <a:pt x="2169179" y="1582588"/>
                  <a:pt x="2093320" y="1574603"/>
                </a:cubicBezTo>
                <a:cubicBezTo>
                  <a:pt x="1981595" y="1562842"/>
                  <a:pt x="2078577" y="1574292"/>
                  <a:pt x="2003168" y="1561724"/>
                </a:cubicBezTo>
                <a:cubicBezTo>
                  <a:pt x="1988197" y="1559229"/>
                  <a:pt x="1973025" y="1558000"/>
                  <a:pt x="1958092" y="1555285"/>
                </a:cubicBezTo>
                <a:cubicBezTo>
                  <a:pt x="1940297" y="1552050"/>
                  <a:pt x="1929572" y="1547925"/>
                  <a:pt x="1913016" y="1542406"/>
                </a:cubicBezTo>
                <a:cubicBezTo>
                  <a:pt x="1887137" y="1543190"/>
                  <a:pt x="1739492" y="1535874"/>
                  <a:pt x="1668317" y="1555285"/>
                </a:cubicBezTo>
                <a:cubicBezTo>
                  <a:pt x="1623202" y="1567589"/>
                  <a:pt x="1631621" y="1566871"/>
                  <a:pt x="1591044" y="1593922"/>
                </a:cubicBezTo>
                <a:lnTo>
                  <a:pt x="1571726" y="1606801"/>
                </a:lnTo>
                <a:lnTo>
                  <a:pt x="1545968" y="1645437"/>
                </a:lnTo>
                <a:lnTo>
                  <a:pt x="1533089" y="1664755"/>
                </a:lnTo>
                <a:cubicBezTo>
                  <a:pt x="1516908" y="1713304"/>
                  <a:pt x="1538733" y="1653471"/>
                  <a:pt x="1513771" y="1703392"/>
                </a:cubicBezTo>
                <a:cubicBezTo>
                  <a:pt x="1510735" y="1709463"/>
                  <a:pt x="1510005" y="1716471"/>
                  <a:pt x="1507331" y="1722710"/>
                </a:cubicBezTo>
                <a:cubicBezTo>
                  <a:pt x="1503550" y="1731533"/>
                  <a:pt x="1498234" y="1739645"/>
                  <a:pt x="1494453" y="1748468"/>
                </a:cubicBezTo>
                <a:cubicBezTo>
                  <a:pt x="1491779" y="1754707"/>
                  <a:pt x="1491309" y="1761852"/>
                  <a:pt x="1488013" y="1767786"/>
                </a:cubicBezTo>
                <a:cubicBezTo>
                  <a:pt x="1480496" y="1781317"/>
                  <a:pt x="1462255" y="1806423"/>
                  <a:pt x="1462255" y="1806423"/>
                </a:cubicBezTo>
                <a:lnTo>
                  <a:pt x="1449377" y="1845060"/>
                </a:lnTo>
                <a:cubicBezTo>
                  <a:pt x="1447231" y="1851499"/>
                  <a:pt x="1449376" y="1862231"/>
                  <a:pt x="1442937" y="1864378"/>
                </a:cubicBezTo>
                <a:lnTo>
                  <a:pt x="1404301" y="1877257"/>
                </a:lnTo>
                <a:cubicBezTo>
                  <a:pt x="1397861" y="1879404"/>
                  <a:pt x="1391053" y="1880660"/>
                  <a:pt x="1384982" y="1883696"/>
                </a:cubicBezTo>
                <a:cubicBezTo>
                  <a:pt x="1376396" y="1887989"/>
                  <a:pt x="1367559" y="1891812"/>
                  <a:pt x="1359224" y="1896575"/>
                </a:cubicBezTo>
                <a:cubicBezTo>
                  <a:pt x="1352505" y="1900415"/>
                  <a:pt x="1346828" y="1905993"/>
                  <a:pt x="1339906" y="1909454"/>
                </a:cubicBezTo>
                <a:cubicBezTo>
                  <a:pt x="1333835" y="1912490"/>
                  <a:pt x="1327027" y="1913747"/>
                  <a:pt x="1320588" y="1915893"/>
                </a:cubicBezTo>
                <a:cubicBezTo>
                  <a:pt x="1304573" y="1926570"/>
                  <a:pt x="1294188" y="1934647"/>
                  <a:pt x="1275512" y="1941651"/>
                </a:cubicBezTo>
                <a:cubicBezTo>
                  <a:pt x="1267225" y="1944759"/>
                  <a:pt x="1258585" y="1947502"/>
                  <a:pt x="1249754" y="1948091"/>
                </a:cubicBezTo>
                <a:cubicBezTo>
                  <a:pt x="1194028" y="1951806"/>
                  <a:pt x="1138137" y="1952384"/>
                  <a:pt x="1082329" y="1954530"/>
                </a:cubicBezTo>
                <a:cubicBezTo>
                  <a:pt x="1064835" y="1958904"/>
                  <a:pt x="1041899" y="1965073"/>
                  <a:pt x="1024374" y="1967409"/>
                </a:cubicBezTo>
                <a:cubicBezTo>
                  <a:pt x="947216" y="1977696"/>
                  <a:pt x="898132" y="1975359"/>
                  <a:pt x="811872" y="1980288"/>
                </a:cubicBezTo>
                <a:cubicBezTo>
                  <a:pt x="786067" y="1981763"/>
                  <a:pt x="760380" y="1984885"/>
                  <a:pt x="734599" y="1986727"/>
                </a:cubicBezTo>
                <a:cubicBezTo>
                  <a:pt x="584630" y="1997439"/>
                  <a:pt x="681324" y="1987639"/>
                  <a:pt x="573613" y="1999606"/>
                </a:cubicBezTo>
                <a:cubicBezTo>
                  <a:pt x="522098" y="1997460"/>
                  <a:pt x="470505" y="1996714"/>
                  <a:pt x="419067" y="1993167"/>
                </a:cubicBezTo>
                <a:cubicBezTo>
                  <a:pt x="361048" y="1989166"/>
                  <a:pt x="409140" y="1987850"/>
                  <a:pt x="367551" y="1980288"/>
                </a:cubicBezTo>
                <a:cubicBezTo>
                  <a:pt x="350525" y="1977192"/>
                  <a:pt x="333208" y="1975995"/>
                  <a:pt x="316036" y="1973848"/>
                </a:cubicBezTo>
                <a:cubicBezTo>
                  <a:pt x="281971" y="1962494"/>
                  <a:pt x="307951" y="1970037"/>
                  <a:pt x="258081" y="1960970"/>
                </a:cubicBezTo>
                <a:cubicBezTo>
                  <a:pt x="159097" y="1942973"/>
                  <a:pt x="301080" y="1967062"/>
                  <a:pt x="187247" y="1948091"/>
                </a:cubicBezTo>
                <a:cubicBezTo>
                  <a:pt x="180808" y="1945944"/>
                  <a:pt x="174478" y="1943437"/>
                  <a:pt x="167929" y="1941651"/>
                </a:cubicBezTo>
                <a:cubicBezTo>
                  <a:pt x="150852" y="1936994"/>
                  <a:pt x="133205" y="1934369"/>
                  <a:pt x="116413" y="1928772"/>
                </a:cubicBezTo>
                <a:cubicBezTo>
                  <a:pt x="88699" y="1919534"/>
                  <a:pt x="103680" y="1923979"/>
                  <a:pt x="71337" y="1915893"/>
                </a:cubicBezTo>
                <a:cubicBezTo>
                  <a:pt x="58458" y="1907307"/>
                  <a:pt x="27807" y="1875452"/>
                  <a:pt x="32701" y="1890136"/>
                </a:cubicBezTo>
                <a:lnTo>
                  <a:pt x="39140" y="193521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924282" y="4146623"/>
            <a:ext cx="1657372" cy="735056"/>
          </a:xfrm>
          <a:custGeom>
            <a:avLst/>
            <a:gdLst>
              <a:gd name="connsiteX0" fmla="*/ 437881 w 1657372"/>
              <a:gd name="connsiteY0" fmla="*/ 0 h 753999"/>
              <a:gd name="connsiteX1" fmla="*/ 502276 w 1657372"/>
              <a:gd name="connsiteY1" fmla="*/ 19318 h 753999"/>
              <a:gd name="connsiteX2" fmla="*/ 585988 w 1657372"/>
              <a:gd name="connsiteY2" fmla="*/ 38636 h 753999"/>
              <a:gd name="connsiteX3" fmla="*/ 624625 w 1657372"/>
              <a:gd name="connsiteY3" fmla="*/ 51515 h 753999"/>
              <a:gd name="connsiteX4" fmla="*/ 643943 w 1657372"/>
              <a:gd name="connsiteY4" fmla="*/ 64394 h 753999"/>
              <a:gd name="connsiteX5" fmla="*/ 721217 w 1657372"/>
              <a:gd name="connsiteY5" fmla="*/ 83713 h 753999"/>
              <a:gd name="connsiteX6" fmla="*/ 746974 w 1657372"/>
              <a:gd name="connsiteY6" fmla="*/ 90152 h 753999"/>
              <a:gd name="connsiteX7" fmla="*/ 785611 w 1657372"/>
              <a:gd name="connsiteY7" fmla="*/ 103031 h 753999"/>
              <a:gd name="connsiteX8" fmla="*/ 856445 w 1657372"/>
              <a:gd name="connsiteY8" fmla="*/ 109470 h 753999"/>
              <a:gd name="connsiteX9" fmla="*/ 991673 w 1657372"/>
              <a:gd name="connsiteY9" fmla="*/ 103031 h 753999"/>
              <a:gd name="connsiteX10" fmla="*/ 1146219 w 1657372"/>
              <a:gd name="connsiteY10" fmla="*/ 96591 h 753999"/>
              <a:gd name="connsiteX11" fmla="*/ 1197735 w 1657372"/>
              <a:gd name="connsiteY11" fmla="*/ 83713 h 753999"/>
              <a:gd name="connsiteX12" fmla="*/ 1249250 w 1657372"/>
              <a:gd name="connsiteY12" fmla="*/ 77273 h 753999"/>
              <a:gd name="connsiteX13" fmla="*/ 1423115 w 1657372"/>
              <a:gd name="connsiteY13" fmla="*/ 70834 h 753999"/>
              <a:gd name="connsiteX14" fmla="*/ 1654935 w 1657372"/>
              <a:gd name="connsiteY14" fmla="*/ 77273 h 753999"/>
              <a:gd name="connsiteX15" fmla="*/ 1648495 w 1657372"/>
              <a:gd name="connsiteY15" fmla="*/ 96591 h 753999"/>
              <a:gd name="connsiteX16" fmla="*/ 1629177 w 1657372"/>
              <a:gd name="connsiteY16" fmla="*/ 109470 h 753999"/>
              <a:gd name="connsiteX17" fmla="*/ 1590541 w 1657372"/>
              <a:gd name="connsiteY17" fmla="*/ 115910 h 753999"/>
              <a:gd name="connsiteX18" fmla="*/ 1493949 w 1657372"/>
              <a:gd name="connsiteY18" fmla="*/ 128789 h 753999"/>
              <a:gd name="connsiteX19" fmla="*/ 1455312 w 1657372"/>
              <a:gd name="connsiteY19" fmla="*/ 148107 h 753999"/>
              <a:gd name="connsiteX20" fmla="*/ 1429555 w 1657372"/>
              <a:gd name="connsiteY20" fmla="*/ 154546 h 753999"/>
              <a:gd name="connsiteX21" fmla="*/ 1320084 w 1657372"/>
              <a:gd name="connsiteY21" fmla="*/ 160986 h 753999"/>
              <a:gd name="connsiteX22" fmla="*/ 1300766 w 1657372"/>
              <a:gd name="connsiteY22" fmla="*/ 167425 h 753999"/>
              <a:gd name="connsiteX23" fmla="*/ 1262129 w 1657372"/>
              <a:gd name="connsiteY23" fmla="*/ 193183 h 753999"/>
              <a:gd name="connsiteX24" fmla="*/ 1236372 w 1657372"/>
              <a:gd name="connsiteY24" fmla="*/ 231820 h 753999"/>
              <a:gd name="connsiteX25" fmla="*/ 1159098 w 1657372"/>
              <a:gd name="connsiteY25" fmla="*/ 257577 h 753999"/>
              <a:gd name="connsiteX26" fmla="*/ 1139780 w 1657372"/>
              <a:gd name="connsiteY26" fmla="*/ 264017 h 753999"/>
              <a:gd name="connsiteX27" fmla="*/ 1056067 w 1657372"/>
              <a:gd name="connsiteY27" fmla="*/ 270456 h 753999"/>
              <a:gd name="connsiteX28" fmla="*/ 1036749 w 1657372"/>
              <a:gd name="connsiteY28" fmla="*/ 283335 h 753999"/>
              <a:gd name="connsiteX29" fmla="*/ 1017431 w 1657372"/>
              <a:gd name="connsiteY29" fmla="*/ 289775 h 753999"/>
              <a:gd name="connsiteX30" fmla="*/ 978794 w 1657372"/>
              <a:gd name="connsiteY30" fmla="*/ 315532 h 753999"/>
              <a:gd name="connsiteX31" fmla="*/ 953036 w 1657372"/>
              <a:gd name="connsiteY31" fmla="*/ 354169 h 753999"/>
              <a:gd name="connsiteX32" fmla="*/ 965915 w 1657372"/>
              <a:gd name="connsiteY32" fmla="*/ 405684 h 753999"/>
              <a:gd name="connsiteX33" fmla="*/ 972355 w 1657372"/>
              <a:gd name="connsiteY33" fmla="*/ 431442 h 753999"/>
              <a:gd name="connsiteX34" fmla="*/ 991673 w 1657372"/>
              <a:gd name="connsiteY34" fmla="*/ 444321 h 753999"/>
              <a:gd name="connsiteX35" fmla="*/ 1023870 w 1657372"/>
              <a:gd name="connsiteY35" fmla="*/ 470079 h 753999"/>
              <a:gd name="connsiteX36" fmla="*/ 1056067 w 1657372"/>
              <a:gd name="connsiteY36" fmla="*/ 495836 h 753999"/>
              <a:gd name="connsiteX37" fmla="*/ 1075386 w 1657372"/>
              <a:gd name="connsiteY37" fmla="*/ 508715 h 753999"/>
              <a:gd name="connsiteX38" fmla="*/ 1114022 w 1657372"/>
              <a:gd name="connsiteY38" fmla="*/ 521594 h 753999"/>
              <a:gd name="connsiteX39" fmla="*/ 1120462 w 1657372"/>
              <a:gd name="connsiteY39" fmla="*/ 540913 h 753999"/>
              <a:gd name="connsiteX40" fmla="*/ 1114022 w 1657372"/>
              <a:gd name="connsiteY40" fmla="*/ 611746 h 753999"/>
              <a:gd name="connsiteX41" fmla="*/ 1094704 w 1657372"/>
              <a:gd name="connsiteY41" fmla="*/ 618186 h 753999"/>
              <a:gd name="connsiteX42" fmla="*/ 1023870 w 1657372"/>
              <a:gd name="connsiteY42" fmla="*/ 624625 h 753999"/>
              <a:gd name="connsiteX43" fmla="*/ 959476 w 1657372"/>
              <a:gd name="connsiteY43" fmla="*/ 643944 h 753999"/>
              <a:gd name="connsiteX44" fmla="*/ 940157 w 1657372"/>
              <a:gd name="connsiteY44" fmla="*/ 650383 h 753999"/>
              <a:gd name="connsiteX45" fmla="*/ 920839 w 1657372"/>
              <a:gd name="connsiteY45" fmla="*/ 656822 h 753999"/>
              <a:gd name="connsiteX46" fmla="*/ 779172 w 1657372"/>
              <a:gd name="connsiteY46" fmla="*/ 663262 h 753999"/>
              <a:gd name="connsiteX47" fmla="*/ 740535 w 1657372"/>
              <a:gd name="connsiteY47" fmla="*/ 676141 h 753999"/>
              <a:gd name="connsiteX48" fmla="*/ 721217 w 1657372"/>
              <a:gd name="connsiteY48" fmla="*/ 682580 h 753999"/>
              <a:gd name="connsiteX49" fmla="*/ 624625 w 1657372"/>
              <a:gd name="connsiteY49" fmla="*/ 669701 h 753999"/>
              <a:gd name="connsiteX50" fmla="*/ 585988 w 1657372"/>
              <a:gd name="connsiteY50" fmla="*/ 643944 h 753999"/>
              <a:gd name="connsiteX51" fmla="*/ 566670 w 1657372"/>
              <a:gd name="connsiteY51" fmla="*/ 631065 h 753999"/>
              <a:gd name="connsiteX52" fmla="*/ 502276 w 1657372"/>
              <a:gd name="connsiteY52" fmla="*/ 637504 h 753999"/>
              <a:gd name="connsiteX53" fmla="*/ 489397 w 1657372"/>
              <a:gd name="connsiteY53" fmla="*/ 663262 h 753999"/>
              <a:gd name="connsiteX54" fmla="*/ 470079 w 1657372"/>
              <a:gd name="connsiteY54" fmla="*/ 669701 h 753999"/>
              <a:gd name="connsiteX55" fmla="*/ 425003 w 1657372"/>
              <a:gd name="connsiteY55" fmla="*/ 676141 h 753999"/>
              <a:gd name="connsiteX56" fmla="*/ 386366 w 1657372"/>
              <a:gd name="connsiteY56" fmla="*/ 701898 h 753999"/>
              <a:gd name="connsiteX57" fmla="*/ 379926 w 1657372"/>
              <a:gd name="connsiteY57" fmla="*/ 727656 h 753999"/>
              <a:gd name="connsiteX58" fmla="*/ 341290 w 1657372"/>
              <a:gd name="connsiteY58" fmla="*/ 740535 h 753999"/>
              <a:gd name="connsiteX59" fmla="*/ 321972 w 1657372"/>
              <a:gd name="connsiteY59" fmla="*/ 753414 h 753999"/>
              <a:gd name="connsiteX60" fmla="*/ 276895 w 1657372"/>
              <a:gd name="connsiteY60" fmla="*/ 746975 h 753999"/>
              <a:gd name="connsiteX61" fmla="*/ 270456 w 1657372"/>
              <a:gd name="connsiteY61" fmla="*/ 727656 h 753999"/>
              <a:gd name="connsiteX62" fmla="*/ 264017 w 1657372"/>
              <a:gd name="connsiteY62" fmla="*/ 701898 h 753999"/>
              <a:gd name="connsiteX63" fmla="*/ 231819 w 1657372"/>
              <a:gd name="connsiteY63" fmla="*/ 676141 h 753999"/>
              <a:gd name="connsiteX64" fmla="*/ 212501 w 1657372"/>
              <a:gd name="connsiteY64" fmla="*/ 682580 h 753999"/>
              <a:gd name="connsiteX65" fmla="*/ 186743 w 1657372"/>
              <a:gd name="connsiteY65" fmla="*/ 721217 h 753999"/>
              <a:gd name="connsiteX66" fmla="*/ 173864 w 1657372"/>
              <a:gd name="connsiteY66" fmla="*/ 740535 h 753999"/>
              <a:gd name="connsiteX67" fmla="*/ 115910 w 1657372"/>
              <a:gd name="connsiteY67" fmla="*/ 727656 h 753999"/>
              <a:gd name="connsiteX68" fmla="*/ 103031 w 1657372"/>
              <a:gd name="connsiteY68" fmla="*/ 708338 h 753999"/>
              <a:gd name="connsiteX69" fmla="*/ 83712 w 1657372"/>
              <a:gd name="connsiteY69" fmla="*/ 701898 h 753999"/>
              <a:gd name="connsiteX70" fmla="*/ 64394 w 1657372"/>
              <a:gd name="connsiteY70" fmla="*/ 689020 h 753999"/>
              <a:gd name="connsiteX71" fmla="*/ 45076 w 1657372"/>
              <a:gd name="connsiteY71" fmla="*/ 682580 h 753999"/>
              <a:gd name="connsiteX72" fmla="*/ 6439 w 1657372"/>
              <a:gd name="connsiteY72" fmla="*/ 650383 h 753999"/>
              <a:gd name="connsiteX73" fmla="*/ 0 w 1657372"/>
              <a:gd name="connsiteY73" fmla="*/ 631065 h 753999"/>
              <a:gd name="connsiteX74" fmla="*/ 19318 w 1657372"/>
              <a:gd name="connsiteY74" fmla="*/ 592428 h 753999"/>
              <a:gd name="connsiteX75" fmla="*/ 25757 w 1657372"/>
              <a:gd name="connsiteY75" fmla="*/ 521594 h 753999"/>
              <a:gd name="connsiteX76" fmla="*/ 32197 w 1657372"/>
              <a:gd name="connsiteY76" fmla="*/ 489397 h 753999"/>
              <a:gd name="connsiteX77" fmla="*/ 70833 w 1657372"/>
              <a:gd name="connsiteY77" fmla="*/ 463639 h 753999"/>
              <a:gd name="connsiteX78" fmla="*/ 83712 w 1657372"/>
              <a:gd name="connsiteY78" fmla="*/ 444321 h 753999"/>
              <a:gd name="connsiteX79" fmla="*/ 128788 w 1657372"/>
              <a:gd name="connsiteY79" fmla="*/ 437882 h 753999"/>
              <a:gd name="connsiteX80" fmla="*/ 167425 w 1657372"/>
              <a:gd name="connsiteY80" fmla="*/ 425003 h 753999"/>
              <a:gd name="connsiteX81" fmla="*/ 186743 w 1657372"/>
              <a:gd name="connsiteY81" fmla="*/ 418563 h 753999"/>
              <a:gd name="connsiteX82" fmla="*/ 225380 w 1657372"/>
              <a:gd name="connsiteY82" fmla="*/ 392806 h 753999"/>
              <a:gd name="connsiteX83" fmla="*/ 231819 w 1657372"/>
              <a:gd name="connsiteY83" fmla="*/ 373487 h 753999"/>
              <a:gd name="connsiteX84" fmla="*/ 289774 w 1657372"/>
              <a:gd name="connsiteY84" fmla="*/ 347729 h 753999"/>
              <a:gd name="connsiteX85" fmla="*/ 328411 w 1657372"/>
              <a:gd name="connsiteY85" fmla="*/ 321972 h 753999"/>
              <a:gd name="connsiteX86" fmla="*/ 373487 w 1657372"/>
              <a:gd name="connsiteY86" fmla="*/ 264017 h 753999"/>
              <a:gd name="connsiteX87" fmla="*/ 392805 w 1657372"/>
              <a:gd name="connsiteY87" fmla="*/ 225380 h 753999"/>
              <a:gd name="connsiteX88" fmla="*/ 399245 w 1657372"/>
              <a:gd name="connsiteY88" fmla="*/ 206062 h 753999"/>
              <a:gd name="connsiteX89" fmla="*/ 418563 w 1657372"/>
              <a:gd name="connsiteY89" fmla="*/ 199622 h 753999"/>
              <a:gd name="connsiteX90" fmla="*/ 431442 w 1657372"/>
              <a:gd name="connsiteY90" fmla="*/ 148107 h 753999"/>
              <a:gd name="connsiteX91" fmla="*/ 444321 w 1657372"/>
              <a:gd name="connsiteY91" fmla="*/ 109470 h 753999"/>
              <a:gd name="connsiteX92" fmla="*/ 437881 w 1657372"/>
              <a:gd name="connsiteY92" fmla="*/ 0 h 753999"/>
              <a:gd name="connsiteX0" fmla="*/ 431845 w 1657372"/>
              <a:gd name="connsiteY0" fmla="*/ 2182 h 735056"/>
              <a:gd name="connsiteX1" fmla="*/ 502276 w 1657372"/>
              <a:gd name="connsiteY1" fmla="*/ 375 h 735056"/>
              <a:gd name="connsiteX2" fmla="*/ 585988 w 1657372"/>
              <a:gd name="connsiteY2" fmla="*/ 19693 h 735056"/>
              <a:gd name="connsiteX3" fmla="*/ 624625 w 1657372"/>
              <a:gd name="connsiteY3" fmla="*/ 32572 h 735056"/>
              <a:gd name="connsiteX4" fmla="*/ 643943 w 1657372"/>
              <a:gd name="connsiteY4" fmla="*/ 45451 h 735056"/>
              <a:gd name="connsiteX5" fmla="*/ 721217 w 1657372"/>
              <a:gd name="connsiteY5" fmla="*/ 64770 h 735056"/>
              <a:gd name="connsiteX6" fmla="*/ 746974 w 1657372"/>
              <a:gd name="connsiteY6" fmla="*/ 71209 h 735056"/>
              <a:gd name="connsiteX7" fmla="*/ 785611 w 1657372"/>
              <a:gd name="connsiteY7" fmla="*/ 84088 h 735056"/>
              <a:gd name="connsiteX8" fmla="*/ 856445 w 1657372"/>
              <a:gd name="connsiteY8" fmla="*/ 90527 h 735056"/>
              <a:gd name="connsiteX9" fmla="*/ 991673 w 1657372"/>
              <a:gd name="connsiteY9" fmla="*/ 84088 h 735056"/>
              <a:gd name="connsiteX10" fmla="*/ 1146219 w 1657372"/>
              <a:gd name="connsiteY10" fmla="*/ 77648 h 735056"/>
              <a:gd name="connsiteX11" fmla="*/ 1197735 w 1657372"/>
              <a:gd name="connsiteY11" fmla="*/ 64770 h 735056"/>
              <a:gd name="connsiteX12" fmla="*/ 1249250 w 1657372"/>
              <a:gd name="connsiteY12" fmla="*/ 58330 h 735056"/>
              <a:gd name="connsiteX13" fmla="*/ 1423115 w 1657372"/>
              <a:gd name="connsiteY13" fmla="*/ 51891 h 735056"/>
              <a:gd name="connsiteX14" fmla="*/ 1654935 w 1657372"/>
              <a:gd name="connsiteY14" fmla="*/ 58330 h 735056"/>
              <a:gd name="connsiteX15" fmla="*/ 1648495 w 1657372"/>
              <a:gd name="connsiteY15" fmla="*/ 77648 h 735056"/>
              <a:gd name="connsiteX16" fmla="*/ 1629177 w 1657372"/>
              <a:gd name="connsiteY16" fmla="*/ 90527 h 735056"/>
              <a:gd name="connsiteX17" fmla="*/ 1590541 w 1657372"/>
              <a:gd name="connsiteY17" fmla="*/ 96967 h 735056"/>
              <a:gd name="connsiteX18" fmla="*/ 1493949 w 1657372"/>
              <a:gd name="connsiteY18" fmla="*/ 109846 h 735056"/>
              <a:gd name="connsiteX19" fmla="*/ 1455312 w 1657372"/>
              <a:gd name="connsiteY19" fmla="*/ 129164 h 735056"/>
              <a:gd name="connsiteX20" fmla="*/ 1429555 w 1657372"/>
              <a:gd name="connsiteY20" fmla="*/ 135603 h 735056"/>
              <a:gd name="connsiteX21" fmla="*/ 1320084 w 1657372"/>
              <a:gd name="connsiteY21" fmla="*/ 142043 h 735056"/>
              <a:gd name="connsiteX22" fmla="*/ 1300766 w 1657372"/>
              <a:gd name="connsiteY22" fmla="*/ 148482 h 735056"/>
              <a:gd name="connsiteX23" fmla="*/ 1262129 w 1657372"/>
              <a:gd name="connsiteY23" fmla="*/ 174240 h 735056"/>
              <a:gd name="connsiteX24" fmla="*/ 1236372 w 1657372"/>
              <a:gd name="connsiteY24" fmla="*/ 212877 h 735056"/>
              <a:gd name="connsiteX25" fmla="*/ 1159098 w 1657372"/>
              <a:gd name="connsiteY25" fmla="*/ 238634 h 735056"/>
              <a:gd name="connsiteX26" fmla="*/ 1139780 w 1657372"/>
              <a:gd name="connsiteY26" fmla="*/ 245074 h 735056"/>
              <a:gd name="connsiteX27" fmla="*/ 1056067 w 1657372"/>
              <a:gd name="connsiteY27" fmla="*/ 251513 h 735056"/>
              <a:gd name="connsiteX28" fmla="*/ 1036749 w 1657372"/>
              <a:gd name="connsiteY28" fmla="*/ 264392 h 735056"/>
              <a:gd name="connsiteX29" fmla="*/ 1017431 w 1657372"/>
              <a:gd name="connsiteY29" fmla="*/ 270832 h 735056"/>
              <a:gd name="connsiteX30" fmla="*/ 978794 w 1657372"/>
              <a:gd name="connsiteY30" fmla="*/ 296589 h 735056"/>
              <a:gd name="connsiteX31" fmla="*/ 953036 w 1657372"/>
              <a:gd name="connsiteY31" fmla="*/ 335226 h 735056"/>
              <a:gd name="connsiteX32" fmla="*/ 965915 w 1657372"/>
              <a:gd name="connsiteY32" fmla="*/ 386741 h 735056"/>
              <a:gd name="connsiteX33" fmla="*/ 972355 w 1657372"/>
              <a:gd name="connsiteY33" fmla="*/ 412499 h 735056"/>
              <a:gd name="connsiteX34" fmla="*/ 991673 w 1657372"/>
              <a:gd name="connsiteY34" fmla="*/ 425378 h 735056"/>
              <a:gd name="connsiteX35" fmla="*/ 1023870 w 1657372"/>
              <a:gd name="connsiteY35" fmla="*/ 451136 h 735056"/>
              <a:gd name="connsiteX36" fmla="*/ 1056067 w 1657372"/>
              <a:gd name="connsiteY36" fmla="*/ 476893 h 735056"/>
              <a:gd name="connsiteX37" fmla="*/ 1075386 w 1657372"/>
              <a:gd name="connsiteY37" fmla="*/ 489772 h 735056"/>
              <a:gd name="connsiteX38" fmla="*/ 1114022 w 1657372"/>
              <a:gd name="connsiteY38" fmla="*/ 502651 h 735056"/>
              <a:gd name="connsiteX39" fmla="*/ 1120462 w 1657372"/>
              <a:gd name="connsiteY39" fmla="*/ 521970 h 735056"/>
              <a:gd name="connsiteX40" fmla="*/ 1114022 w 1657372"/>
              <a:gd name="connsiteY40" fmla="*/ 592803 h 735056"/>
              <a:gd name="connsiteX41" fmla="*/ 1094704 w 1657372"/>
              <a:gd name="connsiteY41" fmla="*/ 599243 h 735056"/>
              <a:gd name="connsiteX42" fmla="*/ 1023870 w 1657372"/>
              <a:gd name="connsiteY42" fmla="*/ 605682 h 735056"/>
              <a:gd name="connsiteX43" fmla="*/ 959476 w 1657372"/>
              <a:gd name="connsiteY43" fmla="*/ 625001 h 735056"/>
              <a:gd name="connsiteX44" fmla="*/ 940157 w 1657372"/>
              <a:gd name="connsiteY44" fmla="*/ 631440 h 735056"/>
              <a:gd name="connsiteX45" fmla="*/ 920839 w 1657372"/>
              <a:gd name="connsiteY45" fmla="*/ 637879 h 735056"/>
              <a:gd name="connsiteX46" fmla="*/ 779172 w 1657372"/>
              <a:gd name="connsiteY46" fmla="*/ 644319 h 735056"/>
              <a:gd name="connsiteX47" fmla="*/ 740535 w 1657372"/>
              <a:gd name="connsiteY47" fmla="*/ 657198 h 735056"/>
              <a:gd name="connsiteX48" fmla="*/ 721217 w 1657372"/>
              <a:gd name="connsiteY48" fmla="*/ 663637 h 735056"/>
              <a:gd name="connsiteX49" fmla="*/ 624625 w 1657372"/>
              <a:gd name="connsiteY49" fmla="*/ 650758 h 735056"/>
              <a:gd name="connsiteX50" fmla="*/ 585988 w 1657372"/>
              <a:gd name="connsiteY50" fmla="*/ 625001 h 735056"/>
              <a:gd name="connsiteX51" fmla="*/ 566670 w 1657372"/>
              <a:gd name="connsiteY51" fmla="*/ 612122 h 735056"/>
              <a:gd name="connsiteX52" fmla="*/ 502276 w 1657372"/>
              <a:gd name="connsiteY52" fmla="*/ 618561 h 735056"/>
              <a:gd name="connsiteX53" fmla="*/ 489397 w 1657372"/>
              <a:gd name="connsiteY53" fmla="*/ 644319 h 735056"/>
              <a:gd name="connsiteX54" fmla="*/ 470079 w 1657372"/>
              <a:gd name="connsiteY54" fmla="*/ 650758 h 735056"/>
              <a:gd name="connsiteX55" fmla="*/ 425003 w 1657372"/>
              <a:gd name="connsiteY55" fmla="*/ 657198 h 735056"/>
              <a:gd name="connsiteX56" fmla="*/ 386366 w 1657372"/>
              <a:gd name="connsiteY56" fmla="*/ 682955 h 735056"/>
              <a:gd name="connsiteX57" fmla="*/ 379926 w 1657372"/>
              <a:gd name="connsiteY57" fmla="*/ 708713 h 735056"/>
              <a:gd name="connsiteX58" fmla="*/ 341290 w 1657372"/>
              <a:gd name="connsiteY58" fmla="*/ 721592 h 735056"/>
              <a:gd name="connsiteX59" fmla="*/ 321972 w 1657372"/>
              <a:gd name="connsiteY59" fmla="*/ 734471 h 735056"/>
              <a:gd name="connsiteX60" fmla="*/ 276895 w 1657372"/>
              <a:gd name="connsiteY60" fmla="*/ 728032 h 735056"/>
              <a:gd name="connsiteX61" fmla="*/ 270456 w 1657372"/>
              <a:gd name="connsiteY61" fmla="*/ 708713 h 735056"/>
              <a:gd name="connsiteX62" fmla="*/ 264017 w 1657372"/>
              <a:gd name="connsiteY62" fmla="*/ 682955 h 735056"/>
              <a:gd name="connsiteX63" fmla="*/ 231819 w 1657372"/>
              <a:gd name="connsiteY63" fmla="*/ 657198 h 735056"/>
              <a:gd name="connsiteX64" fmla="*/ 212501 w 1657372"/>
              <a:gd name="connsiteY64" fmla="*/ 663637 h 735056"/>
              <a:gd name="connsiteX65" fmla="*/ 186743 w 1657372"/>
              <a:gd name="connsiteY65" fmla="*/ 702274 h 735056"/>
              <a:gd name="connsiteX66" fmla="*/ 173864 w 1657372"/>
              <a:gd name="connsiteY66" fmla="*/ 721592 h 735056"/>
              <a:gd name="connsiteX67" fmla="*/ 115910 w 1657372"/>
              <a:gd name="connsiteY67" fmla="*/ 708713 h 735056"/>
              <a:gd name="connsiteX68" fmla="*/ 103031 w 1657372"/>
              <a:gd name="connsiteY68" fmla="*/ 689395 h 735056"/>
              <a:gd name="connsiteX69" fmla="*/ 83712 w 1657372"/>
              <a:gd name="connsiteY69" fmla="*/ 682955 h 735056"/>
              <a:gd name="connsiteX70" fmla="*/ 64394 w 1657372"/>
              <a:gd name="connsiteY70" fmla="*/ 670077 h 735056"/>
              <a:gd name="connsiteX71" fmla="*/ 45076 w 1657372"/>
              <a:gd name="connsiteY71" fmla="*/ 663637 h 735056"/>
              <a:gd name="connsiteX72" fmla="*/ 6439 w 1657372"/>
              <a:gd name="connsiteY72" fmla="*/ 631440 h 735056"/>
              <a:gd name="connsiteX73" fmla="*/ 0 w 1657372"/>
              <a:gd name="connsiteY73" fmla="*/ 612122 h 735056"/>
              <a:gd name="connsiteX74" fmla="*/ 19318 w 1657372"/>
              <a:gd name="connsiteY74" fmla="*/ 573485 h 735056"/>
              <a:gd name="connsiteX75" fmla="*/ 25757 w 1657372"/>
              <a:gd name="connsiteY75" fmla="*/ 502651 h 735056"/>
              <a:gd name="connsiteX76" fmla="*/ 32197 w 1657372"/>
              <a:gd name="connsiteY76" fmla="*/ 470454 h 735056"/>
              <a:gd name="connsiteX77" fmla="*/ 70833 w 1657372"/>
              <a:gd name="connsiteY77" fmla="*/ 444696 h 735056"/>
              <a:gd name="connsiteX78" fmla="*/ 83712 w 1657372"/>
              <a:gd name="connsiteY78" fmla="*/ 425378 h 735056"/>
              <a:gd name="connsiteX79" fmla="*/ 128788 w 1657372"/>
              <a:gd name="connsiteY79" fmla="*/ 418939 h 735056"/>
              <a:gd name="connsiteX80" fmla="*/ 167425 w 1657372"/>
              <a:gd name="connsiteY80" fmla="*/ 406060 h 735056"/>
              <a:gd name="connsiteX81" fmla="*/ 186743 w 1657372"/>
              <a:gd name="connsiteY81" fmla="*/ 399620 h 735056"/>
              <a:gd name="connsiteX82" fmla="*/ 225380 w 1657372"/>
              <a:gd name="connsiteY82" fmla="*/ 373863 h 735056"/>
              <a:gd name="connsiteX83" fmla="*/ 231819 w 1657372"/>
              <a:gd name="connsiteY83" fmla="*/ 354544 h 735056"/>
              <a:gd name="connsiteX84" fmla="*/ 289774 w 1657372"/>
              <a:gd name="connsiteY84" fmla="*/ 328786 h 735056"/>
              <a:gd name="connsiteX85" fmla="*/ 328411 w 1657372"/>
              <a:gd name="connsiteY85" fmla="*/ 303029 h 735056"/>
              <a:gd name="connsiteX86" fmla="*/ 373487 w 1657372"/>
              <a:gd name="connsiteY86" fmla="*/ 245074 h 735056"/>
              <a:gd name="connsiteX87" fmla="*/ 392805 w 1657372"/>
              <a:gd name="connsiteY87" fmla="*/ 206437 h 735056"/>
              <a:gd name="connsiteX88" fmla="*/ 399245 w 1657372"/>
              <a:gd name="connsiteY88" fmla="*/ 187119 h 735056"/>
              <a:gd name="connsiteX89" fmla="*/ 418563 w 1657372"/>
              <a:gd name="connsiteY89" fmla="*/ 180679 h 735056"/>
              <a:gd name="connsiteX90" fmla="*/ 431442 w 1657372"/>
              <a:gd name="connsiteY90" fmla="*/ 129164 h 735056"/>
              <a:gd name="connsiteX91" fmla="*/ 444321 w 1657372"/>
              <a:gd name="connsiteY91" fmla="*/ 90527 h 735056"/>
              <a:gd name="connsiteX92" fmla="*/ 431845 w 1657372"/>
              <a:gd name="connsiteY92" fmla="*/ 2182 h 735056"/>
              <a:gd name="connsiteX0" fmla="*/ 413738 w 1657372"/>
              <a:gd name="connsiteY0" fmla="*/ 2182 h 735056"/>
              <a:gd name="connsiteX1" fmla="*/ 502276 w 1657372"/>
              <a:gd name="connsiteY1" fmla="*/ 375 h 735056"/>
              <a:gd name="connsiteX2" fmla="*/ 585988 w 1657372"/>
              <a:gd name="connsiteY2" fmla="*/ 19693 h 735056"/>
              <a:gd name="connsiteX3" fmla="*/ 624625 w 1657372"/>
              <a:gd name="connsiteY3" fmla="*/ 32572 h 735056"/>
              <a:gd name="connsiteX4" fmla="*/ 643943 w 1657372"/>
              <a:gd name="connsiteY4" fmla="*/ 45451 h 735056"/>
              <a:gd name="connsiteX5" fmla="*/ 721217 w 1657372"/>
              <a:gd name="connsiteY5" fmla="*/ 64770 h 735056"/>
              <a:gd name="connsiteX6" fmla="*/ 746974 w 1657372"/>
              <a:gd name="connsiteY6" fmla="*/ 71209 h 735056"/>
              <a:gd name="connsiteX7" fmla="*/ 785611 w 1657372"/>
              <a:gd name="connsiteY7" fmla="*/ 84088 h 735056"/>
              <a:gd name="connsiteX8" fmla="*/ 856445 w 1657372"/>
              <a:gd name="connsiteY8" fmla="*/ 90527 h 735056"/>
              <a:gd name="connsiteX9" fmla="*/ 991673 w 1657372"/>
              <a:gd name="connsiteY9" fmla="*/ 84088 h 735056"/>
              <a:gd name="connsiteX10" fmla="*/ 1146219 w 1657372"/>
              <a:gd name="connsiteY10" fmla="*/ 77648 h 735056"/>
              <a:gd name="connsiteX11" fmla="*/ 1197735 w 1657372"/>
              <a:gd name="connsiteY11" fmla="*/ 64770 h 735056"/>
              <a:gd name="connsiteX12" fmla="*/ 1249250 w 1657372"/>
              <a:gd name="connsiteY12" fmla="*/ 58330 h 735056"/>
              <a:gd name="connsiteX13" fmla="*/ 1423115 w 1657372"/>
              <a:gd name="connsiteY13" fmla="*/ 51891 h 735056"/>
              <a:gd name="connsiteX14" fmla="*/ 1654935 w 1657372"/>
              <a:gd name="connsiteY14" fmla="*/ 58330 h 735056"/>
              <a:gd name="connsiteX15" fmla="*/ 1648495 w 1657372"/>
              <a:gd name="connsiteY15" fmla="*/ 77648 h 735056"/>
              <a:gd name="connsiteX16" fmla="*/ 1629177 w 1657372"/>
              <a:gd name="connsiteY16" fmla="*/ 90527 h 735056"/>
              <a:gd name="connsiteX17" fmla="*/ 1590541 w 1657372"/>
              <a:gd name="connsiteY17" fmla="*/ 96967 h 735056"/>
              <a:gd name="connsiteX18" fmla="*/ 1493949 w 1657372"/>
              <a:gd name="connsiteY18" fmla="*/ 109846 h 735056"/>
              <a:gd name="connsiteX19" fmla="*/ 1455312 w 1657372"/>
              <a:gd name="connsiteY19" fmla="*/ 129164 h 735056"/>
              <a:gd name="connsiteX20" fmla="*/ 1429555 w 1657372"/>
              <a:gd name="connsiteY20" fmla="*/ 135603 h 735056"/>
              <a:gd name="connsiteX21" fmla="*/ 1320084 w 1657372"/>
              <a:gd name="connsiteY21" fmla="*/ 142043 h 735056"/>
              <a:gd name="connsiteX22" fmla="*/ 1300766 w 1657372"/>
              <a:gd name="connsiteY22" fmla="*/ 148482 h 735056"/>
              <a:gd name="connsiteX23" fmla="*/ 1262129 w 1657372"/>
              <a:gd name="connsiteY23" fmla="*/ 174240 h 735056"/>
              <a:gd name="connsiteX24" fmla="*/ 1236372 w 1657372"/>
              <a:gd name="connsiteY24" fmla="*/ 212877 h 735056"/>
              <a:gd name="connsiteX25" fmla="*/ 1159098 w 1657372"/>
              <a:gd name="connsiteY25" fmla="*/ 238634 h 735056"/>
              <a:gd name="connsiteX26" fmla="*/ 1139780 w 1657372"/>
              <a:gd name="connsiteY26" fmla="*/ 245074 h 735056"/>
              <a:gd name="connsiteX27" fmla="*/ 1056067 w 1657372"/>
              <a:gd name="connsiteY27" fmla="*/ 251513 h 735056"/>
              <a:gd name="connsiteX28" fmla="*/ 1036749 w 1657372"/>
              <a:gd name="connsiteY28" fmla="*/ 264392 h 735056"/>
              <a:gd name="connsiteX29" fmla="*/ 1017431 w 1657372"/>
              <a:gd name="connsiteY29" fmla="*/ 270832 h 735056"/>
              <a:gd name="connsiteX30" fmla="*/ 978794 w 1657372"/>
              <a:gd name="connsiteY30" fmla="*/ 296589 h 735056"/>
              <a:gd name="connsiteX31" fmla="*/ 953036 w 1657372"/>
              <a:gd name="connsiteY31" fmla="*/ 335226 h 735056"/>
              <a:gd name="connsiteX32" fmla="*/ 965915 w 1657372"/>
              <a:gd name="connsiteY32" fmla="*/ 386741 h 735056"/>
              <a:gd name="connsiteX33" fmla="*/ 972355 w 1657372"/>
              <a:gd name="connsiteY33" fmla="*/ 412499 h 735056"/>
              <a:gd name="connsiteX34" fmla="*/ 991673 w 1657372"/>
              <a:gd name="connsiteY34" fmla="*/ 425378 h 735056"/>
              <a:gd name="connsiteX35" fmla="*/ 1023870 w 1657372"/>
              <a:gd name="connsiteY35" fmla="*/ 451136 h 735056"/>
              <a:gd name="connsiteX36" fmla="*/ 1056067 w 1657372"/>
              <a:gd name="connsiteY36" fmla="*/ 476893 h 735056"/>
              <a:gd name="connsiteX37" fmla="*/ 1075386 w 1657372"/>
              <a:gd name="connsiteY37" fmla="*/ 489772 h 735056"/>
              <a:gd name="connsiteX38" fmla="*/ 1114022 w 1657372"/>
              <a:gd name="connsiteY38" fmla="*/ 502651 h 735056"/>
              <a:gd name="connsiteX39" fmla="*/ 1120462 w 1657372"/>
              <a:gd name="connsiteY39" fmla="*/ 521970 h 735056"/>
              <a:gd name="connsiteX40" fmla="*/ 1114022 w 1657372"/>
              <a:gd name="connsiteY40" fmla="*/ 592803 h 735056"/>
              <a:gd name="connsiteX41" fmla="*/ 1094704 w 1657372"/>
              <a:gd name="connsiteY41" fmla="*/ 599243 h 735056"/>
              <a:gd name="connsiteX42" fmla="*/ 1023870 w 1657372"/>
              <a:gd name="connsiteY42" fmla="*/ 605682 h 735056"/>
              <a:gd name="connsiteX43" fmla="*/ 959476 w 1657372"/>
              <a:gd name="connsiteY43" fmla="*/ 625001 h 735056"/>
              <a:gd name="connsiteX44" fmla="*/ 940157 w 1657372"/>
              <a:gd name="connsiteY44" fmla="*/ 631440 h 735056"/>
              <a:gd name="connsiteX45" fmla="*/ 920839 w 1657372"/>
              <a:gd name="connsiteY45" fmla="*/ 637879 h 735056"/>
              <a:gd name="connsiteX46" fmla="*/ 779172 w 1657372"/>
              <a:gd name="connsiteY46" fmla="*/ 644319 h 735056"/>
              <a:gd name="connsiteX47" fmla="*/ 740535 w 1657372"/>
              <a:gd name="connsiteY47" fmla="*/ 657198 h 735056"/>
              <a:gd name="connsiteX48" fmla="*/ 721217 w 1657372"/>
              <a:gd name="connsiteY48" fmla="*/ 663637 h 735056"/>
              <a:gd name="connsiteX49" fmla="*/ 624625 w 1657372"/>
              <a:gd name="connsiteY49" fmla="*/ 650758 h 735056"/>
              <a:gd name="connsiteX50" fmla="*/ 585988 w 1657372"/>
              <a:gd name="connsiteY50" fmla="*/ 625001 h 735056"/>
              <a:gd name="connsiteX51" fmla="*/ 566670 w 1657372"/>
              <a:gd name="connsiteY51" fmla="*/ 612122 h 735056"/>
              <a:gd name="connsiteX52" fmla="*/ 502276 w 1657372"/>
              <a:gd name="connsiteY52" fmla="*/ 618561 h 735056"/>
              <a:gd name="connsiteX53" fmla="*/ 489397 w 1657372"/>
              <a:gd name="connsiteY53" fmla="*/ 644319 h 735056"/>
              <a:gd name="connsiteX54" fmla="*/ 470079 w 1657372"/>
              <a:gd name="connsiteY54" fmla="*/ 650758 h 735056"/>
              <a:gd name="connsiteX55" fmla="*/ 425003 w 1657372"/>
              <a:gd name="connsiteY55" fmla="*/ 657198 h 735056"/>
              <a:gd name="connsiteX56" fmla="*/ 386366 w 1657372"/>
              <a:gd name="connsiteY56" fmla="*/ 682955 h 735056"/>
              <a:gd name="connsiteX57" fmla="*/ 379926 w 1657372"/>
              <a:gd name="connsiteY57" fmla="*/ 708713 h 735056"/>
              <a:gd name="connsiteX58" fmla="*/ 341290 w 1657372"/>
              <a:gd name="connsiteY58" fmla="*/ 721592 h 735056"/>
              <a:gd name="connsiteX59" fmla="*/ 321972 w 1657372"/>
              <a:gd name="connsiteY59" fmla="*/ 734471 h 735056"/>
              <a:gd name="connsiteX60" fmla="*/ 276895 w 1657372"/>
              <a:gd name="connsiteY60" fmla="*/ 728032 h 735056"/>
              <a:gd name="connsiteX61" fmla="*/ 270456 w 1657372"/>
              <a:gd name="connsiteY61" fmla="*/ 708713 h 735056"/>
              <a:gd name="connsiteX62" fmla="*/ 264017 w 1657372"/>
              <a:gd name="connsiteY62" fmla="*/ 682955 h 735056"/>
              <a:gd name="connsiteX63" fmla="*/ 231819 w 1657372"/>
              <a:gd name="connsiteY63" fmla="*/ 657198 h 735056"/>
              <a:gd name="connsiteX64" fmla="*/ 212501 w 1657372"/>
              <a:gd name="connsiteY64" fmla="*/ 663637 h 735056"/>
              <a:gd name="connsiteX65" fmla="*/ 186743 w 1657372"/>
              <a:gd name="connsiteY65" fmla="*/ 702274 h 735056"/>
              <a:gd name="connsiteX66" fmla="*/ 173864 w 1657372"/>
              <a:gd name="connsiteY66" fmla="*/ 721592 h 735056"/>
              <a:gd name="connsiteX67" fmla="*/ 115910 w 1657372"/>
              <a:gd name="connsiteY67" fmla="*/ 708713 h 735056"/>
              <a:gd name="connsiteX68" fmla="*/ 103031 w 1657372"/>
              <a:gd name="connsiteY68" fmla="*/ 689395 h 735056"/>
              <a:gd name="connsiteX69" fmla="*/ 83712 w 1657372"/>
              <a:gd name="connsiteY69" fmla="*/ 682955 h 735056"/>
              <a:gd name="connsiteX70" fmla="*/ 64394 w 1657372"/>
              <a:gd name="connsiteY70" fmla="*/ 670077 h 735056"/>
              <a:gd name="connsiteX71" fmla="*/ 45076 w 1657372"/>
              <a:gd name="connsiteY71" fmla="*/ 663637 h 735056"/>
              <a:gd name="connsiteX72" fmla="*/ 6439 w 1657372"/>
              <a:gd name="connsiteY72" fmla="*/ 631440 h 735056"/>
              <a:gd name="connsiteX73" fmla="*/ 0 w 1657372"/>
              <a:gd name="connsiteY73" fmla="*/ 612122 h 735056"/>
              <a:gd name="connsiteX74" fmla="*/ 19318 w 1657372"/>
              <a:gd name="connsiteY74" fmla="*/ 573485 h 735056"/>
              <a:gd name="connsiteX75" fmla="*/ 25757 w 1657372"/>
              <a:gd name="connsiteY75" fmla="*/ 502651 h 735056"/>
              <a:gd name="connsiteX76" fmla="*/ 32197 w 1657372"/>
              <a:gd name="connsiteY76" fmla="*/ 470454 h 735056"/>
              <a:gd name="connsiteX77" fmla="*/ 70833 w 1657372"/>
              <a:gd name="connsiteY77" fmla="*/ 444696 h 735056"/>
              <a:gd name="connsiteX78" fmla="*/ 83712 w 1657372"/>
              <a:gd name="connsiteY78" fmla="*/ 425378 h 735056"/>
              <a:gd name="connsiteX79" fmla="*/ 128788 w 1657372"/>
              <a:gd name="connsiteY79" fmla="*/ 418939 h 735056"/>
              <a:gd name="connsiteX80" fmla="*/ 167425 w 1657372"/>
              <a:gd name="connsiteY80" fmla="*/ 406060 h 735056"/>
              <a:gd name="connsiteX81" fmla="*/ 186743 w 1657372"/>
              <a:gd name="connsiteY81" fmla="*/ 399620 h 735056"/>
              <a:gd name="connsiteX82" fmla="*/ 225380 w 1657372"/>
              <a:gd name="connsiteY82" fmla="*/ 373863 h 735056"/>
              <a:gd name="connsiteX83" fmla="*/ 231819 w 1657372"/>
              <a:gd name="connsiteY83" fmla="*/ 354544 h 735056"/>
              <a:gd name="connsiteX84" fmla="*/ 289774 w 1657372"/>
              <a:gd name="connsiteY84" fmla="*/ 328786 h 735056"/>
              <a:gd name="connsiteX85" fmla="*/ 328411 w 1657372"/>
              <a:gd name="connsiteY85" fmla="*/ 303029 h 735056"/>
              <a:gd name="connsiteX86" fmla="*/ 373487 w 1657372"/>
              <a:gd name="connsiteY86" fmla="*/ 245074 h 735056"/>
              <a:gd name="connsiteX87" fmla="*/ 392805 w 1657372"/>
              <a:gd name="connsiteY87" fmla="*/ 206437 h 735056"/>
              <a:gd name="connsiteX88" fmla="*/ 399245 w 1657372"/>
              <a:gd name="connsiteY88" fmla="*/ 187119 h 735056"/>
              <a:gd name="connsiteX89" fmla="*/ 418563 w 1657372"/>
              <a:gd name="connsiteY89" fmla="*/ 180679 h 735056"/>
              <a:gd name="connsiteX90" fmla="*/ 431442 w 1657372"/>
              <a:gd name="connsiteY90" fmla="*/ 129164 h 735056"/>
              <a:gd name="connsiteX91" fmla="*/ 444321 w 1657372"/>
              <a:gd name="connsiteY91" fmla="*/ 90527 h 735056"/>
              <a:gd name="connsiteX92" fmla="*/ 413738 w 1657372"/>
              <a:gd name="connsiteY92" fmla="*/ 2182 h 73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657372" h="735056">
                <a:moveTo>
                  <a:pt x="413738" y="2182"/>
                </a:moveTo>
                <a:cubicBezTo>
                  <a:pt x="445854" y="12887"/>
                  <a:pt x="473568" y="-2543"/>
                  <a:pt x="502276" y="375"/>
                </a:cubicBezTo>
                <a:cubicBezTo>
                  <a:pt x="530984" y="3293"/>
                  <a:pt x="554448" y="9180"/>
                  <a:pt x="585988" y="19693"/>
                </a:cubicBezTo>
                <a:lnTo>
                  <a:pt x="624625" y="32572"/>
                </a:lnTo>
                <a:cubicBezTo>
                  <a:pt x="631064" y="36865"/>
                  <a:pt x="636871" y="42308"/>
                  <a:pt x="643943" y="45451"/>
                </a:cubicBezTo>
                <a:cubicBezTo>
                  <a:pt x="679148" y="61098"/>
                  <a:pt x="684403" y="57407"/>
                  <a:pt x="721217" y="64770"/>
                </a:cubicBezTo>
                <a:cubicBezTo>
                  <a:pt x="729895" y="66506"/>
                  <a:pt x="738497" y="68666"/>
                  <a:pt x="746974" y="71209"/>
                </a:cubicBezTo>
                <a:cubicBezTo>
                  <a:pt x="759977" y="75110"/>
                  <a:pt x="772091" y="82859"/>
                  <a:pt x="785611" y="84088"/>
                </a:cubicBezTo>
                <a:lnTo>
                  <a:pt x="856445" y="90527"/>
                </a:lnTo>
                <a:lnTo>
                  <a:pt x="991673" y="84088"/>
                </a:lnTo>
                <a:cubicBezTo>
                  <a:pt x="1043182" y="81799"/>
                  <a:pt x="1094781" y="81195"/>
                  <a:pt x="1146219" y="77648"/>
                </a:cubicBezTo>
                <a:cubicBezTo>
                  <a:pt x="1204259" y="73645"/>
                  <a:pt x="1156135" y="72334"/>
                  <a:pt x="1197735" y="64770"/>
                </a:cubicBezTo>
                <a:cubicBezTo>
                  <a:pt x="1214761" y="61674"/>
                  <a:pt x="1231973" y="59317"/>
                  <a:pt x="1249250" y="58330"/>
                </a:cubicBezTo>
                <a:cubicBezTo>
                  <a:pt x="1307150" y="55021"/>
                  <a:pt x="1365160" y="54037"/>
                  <a:pt x="1423115" y="51891"/>
                </a:cubicBezTo>
                <a:cubicBezTo>
                  <a:pt x="1500388" y="54037"/>
                  <a:pt x="1578132" y="49553"/>
                  <a:pt x="1654935" y="58330"/>
                </a:cubicBezTo>
                <a:cubicBezTo>
                  <a:pt x="1661679" y="59101"/>
                  <a:pt x="1652735" y="72348"/>
                  <a:pt x="1648495" y="77648"/>
                </a:cubicBezTo>
                <a:cubicBezTo>
                  <a:pt x="1643660" y="83691"/>
                  <a:pt x="1636519" y="88080"/>
                  <a:pt x="1629177" y="90527"/>
                </a:cubicBezTo>
                <a:cubicBezTo>
                  <a:pt x="1616791" y="94656"/>
                  <a:pt x="1603446" y="94982"/>
                  <a:pt x="1590541" y="96967"/>
                </a:cubicBezTo>
                <a:cubicBezTo>
                  <a:pt x="1552070" y="102886"/>
                  <a:pt x="1533461" y="104906"/>
                  <a:pt x="1493949" y="109846"/>
                </a:cubicBezTo>
                <a:cubicBezTo>
                  <a:pt x="1412557" y="136975"/>
                  <a:pt x="1542685" y="91719"/>
                  <a:pt x="1455312" y="129164"/>
                </a:cubicBezTo>
                <a:cubicBezTo>
                  <a:pt x="1447178" y="132650"/>
                  <a:pt x="1438365" y="134764"/>
                  <a:pt x="1429555" y="135603"/>
                </a:cubicBezTo>
                <a:cubicBezTo>
                  <a:pt x="1393166" y="139069"/>
                  <a:pt x="1356574" y="139896"/>
                  <a:pt x="1320084" y="142043"/>
                </a:cubicBezTo>
                <a:cubicBezTo>
                  <a:pt x="1313645" y="144189"/>
                  <a:pt x="1306699" y="145186"/>
                  <a:pt x="1300766" y="148482"/>
                </a:cubicBezTo>
                <a:cubicBezTo>
                  <a:pt x="1287235" y="155999"/>
                  <a:pt x="1262129" y="174240"/>
                  <a:pt x="1262129" y="174240"/>
                </a:cubicBezTo>
                <a:cubicBezTo>
                  <a:pt x="1253543" y="187119"/>
                  <a:pt x="1251056" y="207983"/>
                  <a:pt x="1236372" y="212877"/>
                </a:cubicBezTo>
                <a:lnTo>
                  <a:pt x="1159098" y="238634"/>
                </a:lnTo>
                <a:cubicBezTo>
                  <a:pt x="1152659" y="240780"/>
                  <a:pt x="1146548" y="244553"/>
                  <a:pt x="1139780" y="245074"/>
                </a:cubicBezTo>
                <a:lnTo>
                  <a:pt x="1056067" y="251513"/>
                </a:lnTo>
                <a:cubicBezTo>
                  <a:pt x="1049628" y="255806"/>
                  <a:pt x="1043671" y="260931"/>
                  <a:pt x="1036749" y="264392"/>
                </a:cubicBezTo>
                <a:cubicBezTo>
                  <a:pt x="1030678" y="267428"/>
                  <a:pt x="1023365" y="267536"/>
                  <a:pt x="1017431" y="270832"/>
                </a:cubicBezTo>
                <a:cubicBezTo>
                  <a:pt x="1003900" y="278349"/>
                  <a:pt x="978794" y="296589"/>
                  <a:pt x="978794" y="296589"/>
                </a:cubicBezTo>
                <a:cubicBezTo>
                  <a:pt x="970208" y="309468"/>
                  <a:pt x="950000" y="320048"/>
                  <a:pt x="953036" y="335226"/>
                </a:cubicBezTo>
                <a:cubicBezTo>
                  <a:pt x="966128" y="400679"/>
                  <a:pt x="952715" y="340543"/>
                  <a:pt x="965915" y="386741"/>
                </a:cubicBezTo>
                <a:cubicBezTo>
                  <a:pt x="968346" y="395251"/>
                  <a:pt x="967446" y="405135"/>
                  <a:pt x="972355" y="412499"/>
                </a:cubicBezTo>
                <a:cubicBezTo>
                  <a:pt x="976648" y="418938"/>
                  <a:pt x="985234" y="421085"/>
                  <a:pt x="991673" y="425378"/>
                </a:cubicBezTo>
                <a:cubicBezTo>
                  <a:pt x="1028582" y="480741"/>
                  <a:pt x="979436" y="415588"/>
                  <a:pt x="1023870" y="451136"/>
                </a:cubicBezTo>
                <a:cubicBezTo>
                  <a:pt x="1065477" y="484422"/>
                  <a:pt x="1007513" y="460709"/>
                  <a:pt x="1056067" y="476893"/>
                </a:cubicBezTo>
                <a:cubicBezTo>
                  <a:pt x="1062507" y="481186"/>
                  <a:pt x="1068314" y="486629"/>
                  <a:pt x="1075386" y="489772"/>
                </a:cubicBezTo>
                <a:cubicBezTo>
                  <a:pt x="1087791" y="495286"/>
                  <a:pt x="1114022" y="502651"/>
                  <a:pt x="1114022" y="502651"/>
                </a:cubicBezTo>
                <a:cubicBezTo>
                  <a:pt x="1116169" y="509091"/>
                  <a:pt x="1120462" y="515182"/>
                  <a:pt x="1120462" y="521970"/>
                </a:cubicBezTo>
                <a:cubicBezTo>
                  <a:pt x="1120462" y="545678"/>
                  <a:pt x="1121519" y="570311"/>
                  <a:pt x="1114022" y="592803"/>
                </a:cubicBezTo>
                <a:cubicBezTo>
                  <a:pt x="1111876" y="599242"/>
                  <a:pt x="1101424" y="598283"/>
                  <a:pt x="1094704" y="599243"/>
                </a:cubicBezTo>
                <a:cubicBezTo>
                  <a:pt x="1071234" y="602596"/>
                  <a:pt x="1047481" y="603536"/>
                  <a:pt x="1023870" y="605682"/>
                </a:cubicBezTo>
                <a:cubicBezTo>
                  <a:pt x="984937" y="615416"/>
                  <a:pt x="1006516" y="609321"/>
                  <a:pt x="959476" y="625001"/>
                </a:cubicBezTo>
                <a:lnTo>
                  <a:pt x="940157" y="631440"/>
                </a:lnTo>
                <a:cubicBezTo>
                  <a:pt x="933718" y="633586"/>
                  <a:pt x="927620" y="637571"/>
                  <a:pt x="920839" y="637879"/>
                </a:cubicBezTo>
                <a:lnTo>
                  <a:pt x="779172" y="644319"/>
                </a:lnTo>
                <a:lnTo>
                  <a:pt x="740535" y="657198"/>
                </a:lnTo>
                <a:lnTo>
                  <a:pt x="721217" y="663637"/>
                </a:lnTo>
                <a:cubicBezTo>
                  <a:pt x="715722" y="663179"/>
                  <a:pt x="647837" y="663654"/>
                  <a:pt x="624625" y="650758"/>
                </a:cubicBezTo>
                <a:cubicBezTo>
                  <a:pt x="611094" y="643241"/>
                  <a:pt x="598867" y="633587"/>
                  <a:pt x="585988" y="625001"/>
                </a:cubicBezTo>
                <a:lnTo>
                  <a:pt x="566670" y="612122"/>
                </a:lnTo>
                <a:cubicBezTo>
                  <a:pt x="545205" y="614268"/>
                  <a:pt x="522188" y="610264"/>
                  <a:pt x="502276" y="618561"/>
                </a:cubicBezTo>
                <a:cubicBezTo>
                  <a:pt x="493415" y="622253"/>
                  <a:pt x="496185" y="637531"/>
                  <a:pt x="489397" y="644319"/>
                </a:cubicBezTo>
                <a:cubicBezTo>
                  <a:pt x="484597" y="649119"/>
                  <a:pt x="476735" y="649427"/>
                  <a:pt x="470079" y="650758"/>
                </a:cubicBezTo>
                <a:cubicBezTo>
                  <a:pt x="455196" y="653735"/>
                  <a:pt x="440028" y="655051"/>
                  <a:pt x="425003" y="657198"/>
                </a:cubicBezTo>
                <a:cubicBezTo>
                  <a:pt x="406562" y="663345"/>
                  <a:pt x="397716" y="663093"/>
                  <a:pt x="386366" y="682955"/>
                </a:cubicBezTo>
                <a:cubicBezTo>
                  <a:pt x="381975" y="690639"/>
                  <a:pt x="386646" y="702953"/>
                  <a:pt x="379926" y="708713"/>
                </a:cubicBezTo>
                <a:cubicBezTo>
                  <a:pt x="369619" y="717548"/>
                  <a:pt x="341290" y="721592"/>
                  <a:pt x="341290" y="721592"/>
                </a:cubicBezTo>
                <a:cubicBezTo>
                  <a:pt x="334851" y="725885"/>
                  <a:pt x="329673" y="733701"/>
                  <a:pt x="321972" y="734471"/>
                </a:cubicBezTo>
                <a:cubicBezTo>
                  <a:pt x="306869" y="735981"/>
                  <a:pt x="290471" y="734820"/>
                  <a:pt x="276895" y="728032"/>
                </a:cubicBezTo>
                <a:cubicBezTo>
                  <a:pt x="270824" y="724996"/>
                  <a:pt x="272321" y="715240"/>
                  <a:pt x="270456" y="708713"/>
                </a:cubicBezTo>
                <a:cubicBezTo>
                  <a:pt x="268025" y="700203"/>
                  <a:pt x="267503" y="691090"/>
                  <a:pt x="264017" y="682955"/>
                </a:cubicBezTo>
                <a:cubicBezTo>
                  <a:pt x="254308" y="660301"/>
                  <a:pt x="252397" y="664057"/>
                  <a:pt x="231819" y="657198"/>
                </a:cubicBezTo>
                <a:cubicBezTo>
                  <a:pt x="225380" y="659344"/>
                  <a:pt x="218149" y="659872"/>
                  <a:pt x="212501" y="663637"/>
                </a:cubicBezTo>
                <a:cubicBezTo>
                  <a:pt x="185036" y="681947"/>
                  <a:pt x="198558" y="678645"/>
                  <a:pt x="186743" y="702274"/>
                </a:cubicBezTo>
                <a:cubicBezTo>
                  <a:pt x="183282" y="709196"/>
                  <a:pt x="178157" y="715153"/>
                  <a:pt x="173864" y="721592"/>
                </a:cubicBezTo>
                <a:cubicBezTo>
                  <a:pt x="173464" y="721525"/>
                  <a:pt x="124255" y="715389"/>
                  <a:pt x="115910" y="708713"/>
                </a:cubicBezTo>
                <a:cubicBezTo>
                  <a:pt x="109867" y="703878"/>
                  <a:pt x="109074" y="694230"/>
                  <a:pt x="103031" y="689395"/>
                </a:cubicBezTo>
                <a:cubicBezTo>
                  <a:pt x="97730" y="685155"/>
                  <a:pt x="89783" y="685991"/>
                  <a:pt x="83712" y="682955"/>
                </a:cubicBezTo>
                <a:cubicBezTo>
                  <a:pt x="76790" y="679494"/>
                  <a:pt x="71316" y="673538"/>
                  <a:pt x="64394" y="670077"/>
                </a:cubicBezTo>
                <a:cubicBezTo>
                  <a:pt x="58323" y="667041"/>
                  <a:pt x="51147" y="666673"/>
                  <a:pt x="45076" y="663637"/>
                </a:cubicBezTo>
                <a:cubicBezTo>
                  <a:pt x="27144" y="654671"/>
                  <a:pt x="20682" y="645683"/>
                  <a:pt x="6439" y="631440"/>
                </a:cubicBezTo>
                <a:cubicBezTo>
                  <a:pt x="4293" y="625001"/>
                  <a:pt x="0" y="618910"/>
                  <a:pt x="0" y="612122"/>
                </a:cubicBezTo>
                <a:cubicBezTo>
                  <a:pt x="0" y="598790"/>
                  <a:pt x="12805" y="583254"/>
                  <a:pt x="19318" y="573485"/>
                </a:cubicBezTo>
                <a:cubicBezTo>
                  <a:pt x="35658" y="524465"/>
                  <a:pt x="34860" y="548160"/>
                  <a:pt x="25757" y="502651"/>
                </a:cubicBezTo>
                <a:cubicBezTo>
                  <a:pt x="27904" y="491919"/>
                  <a:pt x="25477" y="479093"/>
                  <a:pt x="32197" y="470454"/>
                </a:cubicBezTo>
                <a:cubicBezTo>
                  <a:pt x="41700" y="458236"/>
                  <a:pt x="70833" y="444696"/>
                  <a:pt x="70833" y="444696"/>
                </a:cubicBezTo>
                <a:cubicBezTo>
                  <a:pt x="75126" y="438257"/>
                  <a:pt x="76640" y="428521"/>
                  <a:pt x="83712" y="425378"/>
                </a:cubicBezTo>
                <a:cubicBezTo>
                  <a:pt x="97582" y="419214"/>
                  <a:pt x="113999" y="422352"/>
                  <a:pt x="128788" y="418939"/>
                </a:cubicBezTo>
                <a:cubicBezTo>
                  <a:pt x="142016" y="415886"/>
                  <a:pt x="154546" y="410353"/>
                  <a:pt x="167425" y="406060"/>
                </a:cubicBezTo>
                <a:cubicBezTo>
                  <a:pt x="173864" y="403913"/>
                  <a:pt x="181095" y="403385"/>
                  <a:pt x="186743" y="399620"/>
                </a:cubicBezTo>
                <a:lnTo>
                  <a:pt x="225380" y="373863"/>
                </a:lnTo>
                <a:cubicBezTo>
                  <a:pt x="227526" y="367423"/>
                  <a:pt x="227579" y="359845"/>
                  <a:pt x="231819" y="354544"/>
                </a:cubicBezTo>
                <a:cubicBezTo>
                  <a:pt x="246795" y="335823"/>
                  <a:pt x="271225" y="341151"/>
                  <a:pt x="289774" y="328786"/>
                </a:cubicBezTo>
                <a:lnTo>
                  <a:pt x="328411" y="303029"/>
                </a:lnTo>
                <a:cubicBezTo>
                  <a:pt x="359220" y="256815"/>
                  <a:pt x="343224" y="275337"/>
                  <a:pt x="373487" y="245074"/>
                </a:cubicBezTo>
                <a:cubicBezTo>
                  <a:pt x="389668" y="196525"/>
                  <a:pt x="367843" y="256358"/>
                  <a:pt x="392805" y="206437"/>
                </a:cubicBezTo>
                <a:cubicBezTo>
                  <a:pt x="395841" y="200366"/>
                  <a:pt x="394445" y="191919"/>
                  <a:pt x="399245" y="187119"/>
                </a:cubicBezTo>
                <a:cubicBezTo>
                  <a:pt x="404045" y="182319"/>
                  <a:pt x="412124" y="182826"/>
                  <a:pt x="418563" y="180679"/>
                </a:cubicBezTo>
                <a:cubicBezTo>
                  <a:pt x="438098" y="122079"/>
                  <a:pt x="408138" y="214615"/>
                  <a:pt x="431442" y="129164"/>
                </a:cubicBezTo>
                <a:cubicBezTo>
                  <a:pt x="435014" y="116067"/>
                  <a:pt x="444321" y="104103"/>
                  <a:pt x="444321" y="90527"/>
                </a:cubicBezTo>
                <a:lnTo>
                  <a:pt x="413738" y="218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955357" y="4694349"/>
            <a:ext cx="1224518" cy="579550"/>
          </a:xfrm>
          <a:custGeom>
            <a:avLst/>
            <a:gdLst>
              <a:gd name="connsiteX0" fmla="*/ 97713 w 1224518"/>
              <a:gd name="connsiteY0" fmla="*/ 167426 h 579550"/>
              <a:gd name="connsiteX1" fmla="*/ 142789 w 1224518"/>
              <a:gd name="connsiteY1" fmla="*/ 160986 h 579550"/>
              <a:gd name="connsiteX2" fmla="*/ 149229 w 1224518"/>
              <a:gd name="connsiteY2" fmla="*/ 141668 h 579550"/>
              <a:gd name="connsiteX3" fmla="*/ 162108 w 1224518"/>
              <a:gd name="connsiteY3" fmla="*/ 122350 h 579550"/>
              <a:gd name="connsiteX4" fmla="*/ 168547 w 1224518"/>
              <a:gd name="connsiteY4" fmla="*/ 103031 h 579550"/>
              <a:gd name="connsiteX5" fmla="*/ 220063 w 1224518"/>
              <a:gd name="connsiteY5" fmla="*/ 103031 h 579550"/>
              <a:gd name="connsiteX6" fmla="*/ 245820 w 1224518"/>
              <a:gd name="connsiteY6" fmla="*/ 135228 h 579550"/>
              <a:gd name="connsiteX7" fmla="*/ 284457 w 1224518"/>
              <a:gd name="connsiteY7" fmla="*/ 167426 h 579550"/>
              <a:gd name="connsiteX8" fmla="*/ 342412 w 1224518"/>
              <a:gd name="connsiteY8" fmla="*/ 141668 h 579550"/>
              <a:gd name="connsiteX9" fmla="*/ 355291 w 1224518"/>
              <a:gd name="connsiteY9" fmla="*/ 122350 h 579550"/>
              <a:gd name="connsiteX10" fmla="*/ 413246 w 1224518"/>
              <a:gd name="connsiteY10" fmla="*/ 109471 h 579550"/>
              <a:gd name="connsiteX11" fmla="*/ 451882 w 1224518"/>
              <a:gd name="connsiteY11" fmla="*/ 96592 h 579550"/>
              <a:gd name="connsiteX12" fmla="*/ 477640 w 1224518"/>
              <a:gd name="connsiteY12" fmla="*/ 70834 h 579550"/>
              <a:gd name="connsiteX13" fmla="*/ 490519 w 1224518"/>
              <a:gd name="connsiteY13" fmla="*/ 51516 h 579550"/>
              <a:gd name="connsiteX14" fmla="*/ 522716 w 1224518"/>
              <a:gd name="connsiteY14" fmla="*/ 57955 h 579550"/>
              <a:gd name="connsiteX15" fmla="*/ 561353 w 1224518"/>
              <a:gd name="connsiteY15" fmla="*/ 70834 h 579550"/>
              <a:gd name="connsiteX16" fmla="*/ 599989 w 1224518"/>
              <a:gd name="connsiteY16" fmla="*/ 83713 h 579550"/>
              <a:gd name="connsiteX17" fmla="*/ 638626 w 1224518"/>
              <a:gd name="connsiteY17" fmla="*/ 96592 h 579550"/>
              <a:gd name="connsiteX18" fmla="*/ 657944 w 1224518"/>
              <a:gd name="connsiteY18" fmla="*/ 103031 h 579550"/>
              <a:gd name="connsiteX19" fmla="*/ 709460 w 1224518"/>
              <a:gd name="connsiteY19" fmla="*/ 96592 h 579550"/>
              <a:gd name="connsiteX20" fmla="*/ 735218 w 1224518"/>
              <a:gd name="connsiteY20" fmla="*/ 90152 h 579550"/>
              <a:gd name="connsiteX21" fmla="*/ 799612 w 1224518"/>
              <a:gd name="connsiteY21" fmla="*/ 83713 h 579550"/>
              <a:gd name="connsiteX22" fmla="*/ 818930 w 1224518"/>
              <a:gd name="connsiteY22" fmla="*/ 77274 h 579550"/>
              <a:gd name="connsiteX23" fmla="*/ 934840 w 1224518"/>
              <a:gd name="connsiteY23" fmla="*/ 64395 h 579550"/>
              <a:gd name="connsiteX24" fmla="*/ 973477 w 1224518"/>
              <a:gd name="connsiteY24" fmla="*/ 51516 h 579550"/>
              <a:gd name="connsiteX25" fmla="*/ 1076508 w 1224518"/>
              <a:gd name="connsiteY25" fmla="*/ 38637 h 579550"/>
              <a:gd name="connsiteX26" fmla="*/ 1095826 w 1224518"/>
              <a:gd name="connsiteY26" fmla="*/ 25758 h 579550"/>
              <a:gd name="connsiteX27" fmla="*/ 1108705 w 1224518"/>
              <a:gd name="connsiteY27" fmla="*/ 6440 h 579550"/>
              <a:gd name="connsiteX28" fmla="*/ 1128023 w 1224518"/>
              <a:gd name="connsiteY28" fmla="*/ 0 h 579550"/>
              <a:gd name="connsiteX29" fmla="*/ 1147342 w 1224518"/>
              <a:gd name="connsiteY29" fmla="*/ 6440 h 579550"/>
              <a:gd name="connsiteX30" fmla="*/ 1185978 w 1224518"/>
              <a:gd name="connsiteY30" fmla="*/ 38637 h 579550"/>
              <a:gd name="connsiteX31" fmla="*/ 1205297 w 1224518"/>
              <a:gd name="connsiteY31" fmla="*/ 51516 h 579550"/>
              <a:gd name="connsiteX32" fmla="*/ 1211736 w 1224518"/>
              <a:gd name="connsiteY32" fmla="*/ 270457 h 579550"/>
              <a:gd name="connsiteX33" fmla="*/ 1185978 w 1224518"/>
              <a:gd name="connsiteY33" fmla="*/ 302654 h 579550"/>
              <a:gd name="connsiteX34" fmla="*/ 1140902 w 1224518"/>
              <a:gd name="connsiteY34" fmla="*/ 354169 h 579550"/>
              <a:gd name="connsiteX35" fmla="*/ 1108705 w 1224518"/>
              <a:gd name="connsiteY35" fmla="*/ 386366 h 579550"/>
              <a:gd name="connsiteX36" fmla="*/ 1095826 w 1224518"/>
              <a:gd name="connsiteY36" fmla="*/ 405685 h 579550"/>
              <a:gd name="connsiteX37" fmla="*/ 1076508 w 1224518"/>
              <a:gd name="connsiteY37" fmla="*/ 418564 h 579550"/>
              <a:gd name="connsiteX38" fmla="*/ 1057189 w 1224518"/>
              <a:gd name="connsiteY38" fmla="*/ 437882 h 579550"/>
              <a:gd name="connsiteX39" fmla="*/ 1018553 w 1224518"/>
              <a:gd name="connsiteY39" fmla="*/ 450761 h 579550"/>
              <a:gd name="connsiteX40" fmla="*/ 999235 w 1224518"/>
              <a:gd name="connsiteY40" fmla="*/ 444321 h 579550"/>
              <a:gd name="connsiteX41" fmla="*/ 941280 w 1224518"/>
              <a:gd name="connsiteY41" fmla="*/ 457200 h 579550"/>
              <a:gd name="connsiteX42" fmla="*/ 902643 w 1224518"/>
              <a:gd name="connsiteY42" fmla="*/ 482958 h 579550"/>
              <a:gd name="connsiteX43" fmla="*/ 857567 w 1224518"/>
              <a:gd name="connsiteY43" fmla="*/ 495837 h 579550"/>
              <a:gd name="connsiteX44" fmla="*/ 838249 w 1224518"/>
              <a:gd name="connsiteY44" fmla="*/ 508716 h 579550"/>
              <a:gd name="connsiteX45" fmla="*/ 825370 w 1224518"/>
              <a:gd name="connsiteY45" fmla="*/ 553792 h 579550"/>
              <a:gd name="connsiteX46" fmla="*/ 806051 w 1224518"/>
              <a:gd name="connsiteY46" fmla="*/ 560231 h 579550"/>
              <a:gd name="connsiteX47" fmla="*/ 754536 w 1224518"/>
              <a:gd name="connsiteY47" fmla="*/ 553792 h 579550"/>
              <a:gd name="connsiteX48" fmla="*/ 715899 w 1224518"/>
              <a:gd name="connsiteY48" fmla="*/ 540913 h 579550"/>
              <a:gd name="connsiteX49" fmla="*/ 683702 w 1224518"/>
              <a:gd name="connsiteY49" fmla="*/ 534474 h 579550"/>
              <a:gd name="connsiteX50" fmla="*/ 632187 w 1224518"/>
              <a:gd name="connsiteY50" fmla="*/ 540913 h 579550"/>
              <a:gd name="connsiteX51" fmla="*/ 593550 w 1224518"/>
              <a:gd name="connsiteY51" fmla="*/ 566671 h 579550"/>
              <a:gd name="connsiteX52" fmla="*/ 574232 w 1224518"/>
              <a:gd name="connsiteY52" fmla="*/ 579550 h 579550"/>
              <a:gd name="connsiteX53" fmla="*/ 509837 w 1224518"/>
              <a:gd name="connsiteY53" fmla="*/ 573110 h 579550"/>
              <a:gd name="connsiteX54" fmla="*/ 477640 w 1224518"/>
              <a:gd name="connsiteY54" fmla="*/ 566671 h 579550"/>
              <a:gd name="connsiteX55" fmla="*/ 432564 w 1224518"/>
              <a:gd name="connsiteY55" fmla="*/ 560231 h 579550"/>
              <a:gd name="connsiteX56" fmla="*/ 374609 w 1224518"/>
              <a:gd name="connsiteY56" fmla="*/ 566671 h 579550"/>
              <a:gd name="connsiteX57" fmla="*/ 316654 w 1224518"/>
              <a:gd name="connsiteY57" fmla="*/ 553792 h 579550"/>
              <a:gd name="connsiteX58" fmla="*/ 278018 w 1224518"/>
              <a:gd name="connsiteY58" fmla="*/ 560231 h 579550"/>
              <a:gd name="connsiteX59" fmla="*/ 258699 w 1224518"/>
              <a:gd name="connsiteY59" fmla="*/ 566671 h 579550"/>
              <a:gd name="connsiteX60" fmla="*/ 213623 w 1224518"/>
              <a:gd name="connsiteY60" fmla="*/ 560231 h 579550"/>
              <a:gd name="connsiteX61" fmla="*/ 155668 w 1224518"/>
              <a:gd name="connsiteY61" fmla="*/ 540913 h 579550"/>
              <a:gd name="connsiteX62" fmla="*/ 136350 w 1224518"/>
              <a:gd name="connsiteY62" fmla="*/ 534474 h 579550"/>
              <a:gd name="connsiteX63" fmla="*/ 46198 w 1224518"/>
              <a:gd name="connsiteY63" fmla="*/ 521595 h 579550"/>
              <a:gd name="connsiteX64" fmla="*/ 20440 w 1224518"/>
              <a:gd name="connsiteY64" fmla="*/ 515155 h 579550"/>
              <a:gd name="connsiteX65" fmla="*/ 1122 w 1224518"/>
              <a:gd name="connsiteY65" fmla="*/ 508716 h 579550"/>
              <a:gd name="connsiteX66" fmla="*/ 7561 w 1224518"/>
              <a:gd name="connsiteY66" fmla="*/ 457200 h 579550"/>
              <a:gd name="connsiteX67" fmla="*/ 20440 w 1224518"/>
              <a:gd name="connsiteY67" fmla="*/ 418564 h 579550"/>
              <a:gd name="connsiteX68" fmla="*/ 26880 w 1224518"/>
              <a:gd name="connsiteY68" fmla="*/ 341290 h 579550"/>
              <a:gd name="connsiteX69" fmla="*/ 39758 w 1224518"/>
              <a:gd name="connsiteY69" fmla="*/ 257578 h 579550"/>
              <a:gd name="connsiteX70" fmla="*/ 46198 w 1224518"/>
              <a:gd name="connsiteY70" fmla="*/ 238259 h 579550"/>
              <a:gd name="connsiteX71" fmla="*/ 59077 w 1224518"/>
              <a:gd name="connsiteY71" fmla="*/ 218941 h 579550"/>
              <a:gd name="connsiteX72" fmla="*/ 97713 w 1224518"/>
              <a:gd name="connsiteY72" fmla="*/ 167426 h 5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24518" h="579550">
                <a:moveTo>
                  <a:pt x="97713" y="167426"/>
                </a:moveTo>
                <a:cubicBezTo>
                  <a:pt x="111665" y="157767"/>
                  <a:pt x="129213" y="167774"/>
                  <a:pt x="142789" y="160986"/>
                </a:cubicBezTo>
                <a:cubicBezTo>
                  <a:pt x="148860" y="157950"/>
                  <a:pt x="146193" y="147739"/>
                  <a:pt x="149229" y="141668"/>
                </a:cubicBezTo>
                <a:cubicBezTo>
                  <a:pt x="152690" y="134746"/>
                  <a:pt x="157815" y="128789"/>
                  <a:pt x="162108" y="122350"/>
                </a:cubicBezTo>
                <a:cubicBezTo>
                  <a:pt x="164254" y="115910"/>
                  <a:pt x="163747" y="107831"/>
                  <a:pt x="168547" y="103031"/>
                </a:cubicBezTo>
                <a:cubicBezTo>
                  <a:pt x="181747" y="89831"/>
                  <a:pt x="207818" y="100582"/>
                  <a:pt x="220063" y="103031"/>
                </a:cubicBezTo>
                <a:cubicBezTo>
                  <a:pt x="263268" y="131835"/>
                  <a:pt x="220937" y="97903"/>
                  <a:pt x="245820" y="135228"/>
                </a:cubicBezTo>
                <a:cubicBezTo>
                  <a:pt x="255736" y="150102"/>
                  <a:pt x="270202" y="157923"/>
                  <a:pt x="284457" y="167426"/>
                </a:cubicBezTo>
                <a:cubicBezTo>
                  <a:pt x="330436" y="152100"/>
                  <a:pt x="311798" y="162078"/>
                  <a:pt x="342412" y="141668"/>
                </a:cubicBezTo>
                <a:cubicBezTo>
                  <a:pt x="346705" y="135229"/>
                  <a:pt x="348852" y="126643"/>
                  <a:pt x="355291" y="122350"/>
                </a:cubicBezTo>
                <a:cubicBezTo>
                  <a:pt x="359297" y="119679"/>
                  <a:pt x="412401" y="109701"/>
                  <a:pt x="413246" y="109471"/>
                </a:cubicBezTo>
                <a:cubicBezTo>
                  <a:pt x="426343" y="105899"/>
                  <a:pt x="451882" y="96592"/>
                  <a:pt x="451882" y="96592"/>
                </a:cubicBezTo>
                <a:cubicBezTo>
                  <a:pt x="465933" y="54444"/>
                  <a:pt x="446418" y="95812"/>
                  <a:pt x="477640" y="70834"/>
                </a:cubicBezTo>
                <a:cubicBezTo>
                  <a:pt x="483683" y="65999"/>
                  <a:pt x="486226" y="57955"/>
                  <a:pt x="490519" y="51516"/>
                </a:cubicBezTo>
                <a:cubicBezTo>
                  <a:pt x="501251" y="53662"/>
                  <a:pt x="512157" y="55075"/>
                  <a:pt x="522716" y="57955"/>
                </a:cubicBezTo>
                <a:cubicBezTo>
                  <a:pt x="535813" y="61527"/>
                  <a:pt x="548474" y="66541"/>
                  <a:pt x="561353" y="70834"/>
                </a:cubicBezTo>
                <a:lnTo>
                  <a:pt x="599989" y="83713"/>
                </a:lnTo>
                <a:lnTo>
                  <a:pt x="638626" y="96592"/>
                </a:lnTo>
                <a:lnTo>
                  <a:pt x="657944" y="103031"/>
                </a:lnTo>
                <a:cubicBezTo>
                  <a:pt x="675116" y="100885"/>
                  <a:pt x="692390" y="99437"/>
                  <a:pt x="709460" y="96592"/>
                </a:cubicBezTo>
                <a:cubicBezTo>
                  <a:pt x="718190" y="95137"/>
                  <a:pt x="726457" y="91404"/>
                  <a:pt x="735218" y="90152"/>
                </a:cubicBezTo>
                <a:cubicBezTo>
                  <a:pt x="756573" y="87101"/>
                  <a:pt x="778147" y="85859"/>
                  <a:pt x="799612" y="83713"/>
                </a:cubicBezTo>
                <a:cubicBezTo>
                  <a:pt x="806051" y="81567"/>
                  <a:pt x="812304" y="78746"/>
                  <a:pt x="818930" y="77274"/>
                </a:cubicBezTo>
                <a:cubicBezTo>
                  <a:pt x="857416" y="68722"/>
                  <a:pt x="895325" y="67688"/>
                  <a:pt x="934840" y="64395"/>
                </a:cubicBezTo>
                <a:cubicBezTo>
                  <a:pt x="947719" y="60102"/>
                  <a:pt x="960038" y="53436"/>
                  <a:pt x="973477" y="51516"/>
                </a:cubicBezTo>
                <a:cubicBezTo>
                  <a:pt x="1037795" y="42327"/>
                  <a:pt x="1003468" y="46752"/>
                  <a:pt x="1076508" y="38637"/>
                </a:cubicBezTo>
                <a:cubicBezTo>
                  <a:pt x="1082947" y="34344"/>
                  <a:pt x="1090354" y="31230"/>
                  <a:pt x="1095826" y="25758"/>
                </a:cubicBezTo>
                <a:cubicBezTo>
                  <a:pt x="1101298" y="20286"/>
                  <a:pt x="1102662" y="11275"/>
                  <a:pt x="1108705" y="6440"/>
                </a:cubicBezTo>
                <a:cubicBezTo>
                  <a:pt x="1114005" y="2200"/>
                  <a:pt x="1121584" y="2147"/>
                  <a:pt x="1128023" y="0"/>
                </a:cubicBezTo>
                <a:cubicBezTo>
                  <a:pt x="1134463" y="2147"/>
                  <a:pt x="1141271" y="3404"/>
                  <a:pt x="1147342" y="6440"/>
                </a:cubicBezTo>
                <a:cubicBezTo>
                  <a:pt x="1171324" y="18431"/>
                  <a:pt x="1164616" y="20835"/>
                  <a:pt x="1185978" y="38637"/>
                </a:cubicBezTo>
                <a:cubicBezTo>
                  <a:pt x="1191924" y="43592"/>
                  <a:pt x="1198857" y="47223"/>
                  <a:pt x="1205297" y="51516"/>
                </a:cubicBezTo>
                <a:cubicBezTo>
                  <a:pt x="1236136" y="144038"/>
                  <a:pt x="1223338" y="90620"/>
                  <a:pt x="1211736" y="270457"/>
                </a:cubicBezTo>
                <a:cubicBezTo>
                  <a:pt x="1210338" y="292125"/>
                  <a:pt x="1202406" y="291702"/>
                  <a:pt x="1185978" y="302654"/>
                </a:cubicBezTo>
                <a:cubicBezTo>
                  <a:pt x="1155927" y="347729"/>
                  <a:pt x="1173099" y="332704"/>
                  <a:pt x="1140902" y="354169"/>
                </a:cubicBezTo>
                <a:cubicBezTo>
                  <a:pt x="1106557" y="405688"/>
                  <a:pt x="1151635" y="343436"/>
                  <a:pt x="1108705" y="386366"/>
                </a:cubicBezTo>
                <a:cubicBezTo>
                  <a:pt x="1103232" y="391839"/>
                  <a:pt x="1101299" y="400212"/>
                  <a:pt x="1095826" y="405685"/>
                </a:cubicBezTo>
                <a:cubicBezTo>
                  <a:pt x="1090354" y="411158"/>
                  <a:pt x="1082453" y="413610"/>
                  <a:pt x="1076508" y="418564"/>
                </a:cubicBezTo>
                <a:cubicBezTo>
                  <a:pt x="1069512" y="424394"/>
                  <a:pt x="1065150" y="433459"/>
                  <a:pt x="1057189" y="437882"/>
                </a:cubicBezTo>
                <a:cubicBezTo>
                  <a:pt x="1045322" y="444475"/>
                  <a:pt x="1018553" y="450761"/>
                  <a:pt x="1018553" y="450761"/>
                </a:cubicBezTo>
                <a:cubicBezTo>
                  <a:pt x="1012114" y="448614"/>
                  <a:pt x="1006023" y="444321"/>
                  <a:pt x="999235" y="444321"/>
                </a:cubicBezTo>
                <a:cubicBezTo>
                  <a:pt x="976572" y="444321"/>
                  <a:pt x="961200" y="450560"/>
                  <a:pt x="941280" y="457200"/>
                </a:cubicBezTo>
                <a:cubicBezTo>
                  <a:pt x="928401" y="465786"/>
                  <a:pt x="917660" y="479204"/>
                  <a:pt x="902643" y="482958"/>
                </a:cubicBezTo>
                <a:cubicBezTo>
                  <a:pt x="894384" y="485023"/>
                  <a:pt x="866809" y="491216"/>
                  <a:pt x="857567" y="495837"/>
                </a:cubicBezTo>
                <a:cubicBezTo>
                  <a:pt x="850645" y="499298"/>
                  <a:pt x="844688" y="504423"/>
                  <a:pt x="838249" y="508716"/>
                </a:cubicBezTo>
                <a:cubicBezTo>
                  <a:pt x="838194" y="508936"/>
                  <a:pt x="828448" y="550714"/>
                  <a:pt x="825370" y="553792"/>
                </a:cubicBezTo>
                <a:cubicBezTo>
                  <a:pt x="820570" y="558592"/>
                  <a:pt x="812491" y="558085"/>
                  <a:pt x="806051" y="560231"/>
                </a:cubicBezTo>
                <a:cubicBezTo>
                  <a:pt x="788879" y="558085"/>
                  <a:pt x="771457" y="557418"/>
                  <a:pt x="754536" y="553792"/>
                </a:cubicBezTo>
                <a:cubicBezTo>
                  <a:pt x="741262" y="550948"/>
                  <a:pt x="729211" y="543575"/>
                  <a:pt x="715899" y="540913"/>
                </a:cubicBezTo>
                <a:lnTo>
                  <a:pt x="683702" y="534474"/>
                </a:lnTo>
                <a:cubicBezTo>
                  <a:pt x="666530" y="536620"/>
                  <a:pt x="648484" y="535093"/>
                  <a:pt x="632187" y="540913"/>
                </a:cubicBezTo>
                <a:cubicBezTo>
                  <a:pt x="617610" y="546119"/>
                  <a:pt x="606429" y="558085"/>
                  <a:pt x="593550" y="566671"/>
                </a:cubicBezTo>
                <a:lnTo>
                  <a:pt x="574232" y="579550"/>
                </a:lnTo>
                <a:cubicBezTo>
                  <a:pt x="552767" y="577403"/>
                  <a:pt x="531220" y="575961"/>
                  <a:pt x="509837" y="573110"/>
                </a:cubicBezTo>
                <a:cubicBezTo>
                  <a:pt x="498988" y="571663"/>
                  <a:pt x="488436" y="568470"/>
                  <a:pt x="477640" y="566671"/>
                </a:cubicBezTo>
                <a:cubicBezTo>
                  <a:pt x="462669" y="564176"/>
                  <a:pt x="447589" y="562378"/>
                  <a:pt x="432564" y="560231"/>
                </a:cubicBezTo>
                <a:cubicBezTo>
                  <a:pt x="413246" y="562378"/>
                  <a:pt x="394046" y="566671"/>
                  <a:pt x="374609" y="566671"/>
                </a:cubicBezTo>
                <a:cubicBezTo>
                  <a:pt x="351948" y="566671"/>
                  <a:pt x="336573" y="560431"/>
                  <a:pt x="316654" y="553792"/>
                </a:cubicBezTo>
                <a:cubicBezTo>
                  <a:pt x="303775" y="555938"/>
                  <a:pt x="290763" y="557399"/>
                  <a:pt x="278018" y="560231"/>
                </a:cubicBezTo>
                <a:cubicBezTo>
                  <a:pt x="271392" y="561704"/>
                  <a:pt x="265487" y="566671"/>
                  <a:pt x="258699" y="566671"/>
                </a:cubicBezTo>
                <a:cubicBezTo>
                  <a:pt x="243521" y="566671"/>
                  <a:pt x="228648" y="562378"/>
                  <a:pt x="213623" y="560231"/>
                </a:cubicBezTo>
                <a:lnTo>
                  <a:pt x="155668" y="540913"/>
                </a:lnTo>
                <a:cubicBezTo>
                  <a:pt x="149229" y="538767"/>
                  <a:pt x="143006" y="535805"/>
                  <a:pt x="136350" y="534474"/>
                </a:cubicBezTo>
                <a:cubicBezTo>
                  <a:pt x="85093" y="524222"/>
                  <a:pt x="115031" y="529243"/>
                  <a:pt x="46198" y="521595"/>
                </a:cubicBezTo>
                <a:cubicBezTo>
                  <a:pt x="37612" y="519448"/>
                  <a:pt x="28950" y="517586"/>
                  <a:pt x="20440" y="515155"/>
                </a:cubicBezTo>
                <a:cubicBezTo>
                  <a:pt x="13914" y="513290"/>
                  <a:pt x="2594" y="515342"/>
                  <a:pt x="1122" y="508716"/>
                </a:cubicBezTo>
                <a:cubicBezTo>
                  <a:pt x="-2632" y="491822"/>
                  <a:pt x="3935" y="474121"/>
                  <a:pt x="7561" y="457200"/>
                </a:cubicBezTo>
                <a:cubicBezTo>
                  <a:pt x="10405" y="443926"/>
                  <a:pt x="20440" y="418564"/>
                  <a:pt x="20440" y="418564"/>
                </a:cubicBezTo>
                <a:cubicBezTo>
                  <a:pt x="22587" y="392806"/>
                  <a:pt x="24429" y="367021"/>
                  <a:pt x="26880" y="341290"/>
                </a:cubicBezTo>
                <a:cubicBezTo>
                  <a:pt x="30957" y="298481"/>
                  <a:pt x="30126" y="291292"/>
                  <a:pt x="39758" y="257578"/>
                </a:cubicBezTo>
                <a:cubicBezTo>
                  <a:pt x="41623" y="251051"/>
                  <a:pt x="43162" y="244330"/>
                  <a:pt x="46198" y="238259"/>
                </a:cubicBezTo>
                <a:cubicBezTo>
                  <a:pt x="49659" y="231337"/>
                  <a:pt x="53253" y="224037"/>
                  <a:pt x="59077" y="218941"/>
                </a:cubicBezTo>
                <a:cubicBezTo>
                  <a:pt x="70726" y="208748"/>
                  <a:pt x="83761" y="177085"/>
                  <a:pt x="97713" y="1674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917842" y="5203309"/>
            <a:ext cx="1023871" cy="675897"/>
          </a:xfrm>
          <a:custGeom>
            <a:avLst/>
            <a:gdLst>
              <a:gd name="connsiteX0" fmla="*/ 32197 w 1023871"/>
              <a:gd name="connsiteY0" fmla="*/ 6195 h 675897"/>
              <a:gd name="connsiteX1" fmla="*/ 25758 w 1023871"/>
              <a:gd name="connsiteY1" fmla="*/ 38392 h 675897"/>
              <a:gd name="connsiteX2" fmla="*/ 19319 w 1023871"/>
              <a:gd name="connsiteY2" fmla="*/ 57711 h 675897"/>
              <a:gd name="connsiteX3" fmla="*/ 12879 w 1023871"/>
              <a:gd name="connsiteY3" fmla="*/ 109226 h 675897"/>
              <a:gd name="connsiteX4" fmla="*/ 0 w 1023871"/>
              <a:gd name="connsiteY4" fmla="*/ 147863 h 675897"/>
              <a:gd name="connsiteX5" fmla="*/ 12879 w 1023871"/>
              <a:gd name="connsiteY5" fmla="*/ 186499 h 675897"/>
              <a:gd name="connsiteX6" fmla="*/ 19319 w 1023871"/>
              <a:gd name="connsiteY6" fmla="*/ 205818 h 675897"/>
              <a:gd name="connsiteX7" fmla="*/ 32197 w 1023871"/>
              <a:gd name="connsiteY7" fmla="*/ 225136 h 675897"/>
              <a:gd name="connsiteX8" fmla="*/ 45076 w 1023871"/>
              <a:gd name="connsiteY8" fmla="*/ 270212 h 675897"/>
              <a:gd name="connsiteX9" fmla="*/ 70834 w 1023871"/>
              <a:gd name="connsiteY9" fmla="*/ 328167 h 675897"/>
              <a:gd name="connsiteX10" fmla="*/ 77273 w 1023871"/>
              <a:gd name="connsiteY10" fmla="*/ 360364 h 675897"/>
              <a:gd name="connsiteX11" fmla="*/ 83713 w 1023871"/>
              <a:gd name="connsiteY11" fmla="*/ 379683 h 675897"/>
              <a:gd name="connsiteX12" fmla="*/ 77273 w 1023871"/>
              <a:gd name="connsiteY12" fmla="*/ 482714 h 675897"/>
              <a:gd name="connsiteX13" fmla="*/ 83713 w 1023871"/>
              <a:gd name="connsiteY13" fmla="*/ 508471 h 675897"/>
              <a:gd name="connsiteX14" fmla="*/ 115910 w 1023871"/>
              <a:gd name="connsiteY14" fmla="*/ 547108 h 675897"/>
              <a:gd name="connsiteX15" fmla="*/ 148107 w 1023871"/>
              <a:gd name="connsiteY15" fmla="*/ 579305 h 675897"/>
              <a:gd name="connsiteX16" fmla="*/ 199623 w 1023871"/>
              <a:gd name="connsiteY16" fmla="*/ 624381 h 675897"/>
              <a:gd name="connsiteX17" fmla="*/ 218941 w 1023871"/>
              <a:gd name="connsiteY17" fmla="*/ 637260 h 675897"/>
              <a:gd name="connsiteX18" fmla="*/ 283335 w 1023871"/>
              <a:gd name="connsiteY18" fmla="*/ 630821 h 675897"/>
              <a:gd name="connsiteX19" fmla="*/ 302654 w 1023871"/>
              <a:gd name="connsiteY19" fmla="*/ 624381 h 675897"/>
              <a:gd name="connsiteX20" fmla="*/ 321972 w 1023871"/>
              <a:gd name="connsiteY20" fmla="*/ 611502 h 675897"/>
              <a:gd name="connsiteX21" fmla="*/ 392806 w 1023871"/>
              <a:gd name="connsiteY21" fmla="*/ 605063 h 675897"/>
              <a:gd name="connsiteX22" fmla="*/ 502276 w 1023871"/>
              <a:gd name="connsiteY22" fmla="*/ 624381 h 675897"/>
              <a:gd name="connsiteX23" fmla="*/ 540913 w 1023871"/>
              <a:gd name="connsiteY23" fmla="*/ 637260 h 675897"/>
              <a:gd name="connsiteX24" fmla="*/ 560231 w 1023871"/>
              <a:gd name="connsiteY24" fmla="*/ 643699 h 675897"/>
              <a:gd name="connsiteX25" fmla="*/ 643944 w 1023871"/>
              <a:gd name="connsiteY25" fmla="*/ 643699 h 675897"/>
              <a:gd name="connsiteX26" fmla="*/ 656823 w 1023871"/>
              <a:gd name="connsiteY26" fmla="*/ 663018 h 675897"/>
              <a:gd name="connsiteX27" fmla="*/ 676141 w 1023871"/>
              <a:gd name="connsiteY27" fmla="*/ 675897 h 675897"/>
              <a:gd name="connsiteX28" fmla="*/ 721217 w 1023871"/>
              <a:gd name="connsiteY28" fmla="*/ 663018 h 675897"/>
              <a:gd name="connsiteX29" fmla="*/ 740535 w 1023871"/>
              <a:gd name="connsiteY29" fmla="*/ 650139 h 675897"/>
              <a:gd name="connsiteX30" fmla="*/ 753414 w 1023871"/>
              <a:gd name="connsiteY30" fmla="*/ 630821 h 675897"/>
              <a:gd name="connsiteX31" fmla="*/ 772733 w 1023871"/>
              <a:gd name="connsiteY31" fmla="*/ 617942 h 675897"/>
              <a:gd name="connsiteX32" fmla="*/ 798490 w 1023871"/>
              <a:gd name="connsiteY32" fmla="*/ 521350 h 675897"/>
              <a:gd name="connsiteX33" fmla="*/ 824248 w 1023871"/>
              <a:gd name="connsiteY33" fmla="*/ 482714 h 675897"/>
              <a:gd name="connsiteX34" fmla="*/ 837127 w 1023871"/>
              <a:gd name="connsiteY34" fmla="*/ 463395 h 675897"/>
              <a:gd name="connsiteX35" fmla="*/ 875764 w 1023871"/>
              <a:gd name="connsiteY35" fmla="*/ 437637 h 675897"/>
              <a:gd name="connsiteX36" fmla="*/ 895082 w 1023871"/>
              <a:gd name="connsiteY36" fmla="*/ 424759 h 675897"/>
              <a:gd name="connsiteX37" fmla="*/ 927279 w 1023871"/>
              <a:gd name="connsiteY37" fmla="*/ 392561 h 675897"/>
              <a:gd name="connsiteX38" fmla="*/ 940158 w 1023871"/>
              <a:gd name="connsiteY38" fmla="*/ 373243 h 675897"/>
              <a:gd name="connsiteX39" fmla="*/ 978795 w 1023871"/>
              <a:gd name="connsiteY39" fmla="*/ 347485 h 675897"/>
              <a:gd name="connsiteX40" fmla="*/ 991673 w 1023871"/>
              <a:gd name="connsiteY40" fmla="*/ 328167 h 675897"/>
              <a:gd name="connsiteX41" fmla="*/ 1010992 w 1023871"/>
              <a:gd name="connsiteY41" fmla="*/ 321728 h 675897"/>
              <a:gd name="connsiteX42" fmla="*/ 1023871 w 1023871"/>
              <a:gd name="connsiteY42" fmla="*/ 283091 h 675897"/>
              <a:gd name="connsiteX43" fmla="*/ 1010992 w 1023871"/>
              <a:gd name="connsiteY43" fmla="*/ 263773 h 675897"/>
              <a:gd name="connsiteX44" fmla="*/ 991673 w 1023871"/>
              <a:gd name="connsiteY44" fmla="*/ 250894 h 675897"/>
              <a:gd name="connsiteX45" fmla="*/ 985234 w 1023871"/>
              <a:gd name="connsiteY45" fmla="*/ 231576 h 675897"/>
              <a:gd name="connsiteX46" fmla="*/ 940158 w 1023871"/>
              <a:gd name="connsiteY46" fmla="*/ 180060 h 675897"/>
              <a:gd name="connsiteX47" fmla="*/ 920840 w 1023871"/>
              <a:gd name="connsiteY47" fmla="*/ 141423 h 675897"/>
              <a:gd name="connsiteX48" fmla="*/ 895082 w 1023871"/>
              <a:gd name="connsiteY48" fmla="*/ 83468 h 675897"/>
              <a:gd name="connsiteX49" fmla="*/ 875764 w 1023871"/>
              <a:gd name="connsiteY49" fmla="*/ 77029 h 675897"/>
              <a:gd name="connsiteX50" fmla="*/ 817809 w 1023871"/>
              <a:gd name="connsiteY50" fmla="*/ 44832 h 675897"/>
              <a:gd name="connsiteX51" fmla="*/ 798490 w 1023871"/>
              <a:gd name="connsiteY51" fmla="*/ 31953 h 675897"/>
              <a:gd name="connsiteX52" fmla="*/ 779172 w 1023871"/>
              <a:gd name="connsiteY52" fmla="*/ 25514 h 675897"/>
              <a:gd name="connsiteX53" fmla="*/ 721217 w 1023871"/>
              <a:gd name="connsiteY53" fmla="*/ 12635 h 675897"/>
              <a:gd name="connsiteX54" fmla="*/ 656823 w 1023871"/>
              <a:gd name="connsiteY54" fmla="*/ 19074 h 675897"/>
              <a:gd name="connsiteX55" fmla="*/ 643944 w 1023871"/>
              <a:gd name="connsiteY55" fmla="*/ 38392 h 675897"/>
              <a:gd name="connsiteX56" fmla="*/ 624626 w 1023871"/>
              <a:gd name="connsiteY56" fmla="*/ 51271 h 675897"/>
              <a:gd name="connsiteX57" fmla="*/ 405685 w 1023871"/>
              <a:gd name="connsiteY57" fmla="*/ 38392 h 675897"/>
              <a:gd name="connsiteX58" fmla="*/ 367048 w 1023871"/>
              <a:gd name="connsiteY58" fmla="*/ 25514 h 675897"/>
              <a:gd name="connsiteX59" fmla="*/ 347730 w 1023871"/>
              <a:gd name="connsiteY59" fmla="*/ 19074 h 675897"/>
              <a:gd name="connsiteX60" fmla="*/ 328412 w 1023871"/>
              <a:gd name="connsiteY60" fmla="*/ 25514 h 675897"/>
              <a:gd name="connsiteX61" fmla="*/ 315533 w 1023871"/>
              <a:gd name="connsiteY61" fmla="*/ 44832 h 675897"/>
              <a:gd name="connsiteX62" fmla="*/ 264017 w 1023871"/>
              <a:gd name="connsiteY62" fmla="*/ 38392 h 675897"/>
              <a:gd name="connsiteX63" fmla="*/ 244699 w 1023871"/>
              <a:gd name="connsiteY63" fmla="*/ 25514 h 675897"/>
              <a:gd name="connsiteX64" fmla="*/ 206062 w 1023871"/>
              <a:gd name="connsiteY64" fmla="*/ 12635 h 675897"/>
              <a:gd name="connsiteX65" fmla="*/ 32197 w 1023871"/>
              <a:gd name="connsiteY65" fmla="*/ 6195 h 675897"/>
              <a:gd name="connsiteX0" fmla="*/ 32197 w 1023871"/>
              <a:gd name="connsiteY0" fmla="*/ 6195 h 675897"/>
              <a:gd name="connsiteX1" fmla="*/ 25758 w 1023871"/>
              <a:gd name="connsiteY1" fmla="*/ 38392 h 675897"/>
              <a:gd name="connsiteX2" fmla="*/ 19319 w 1023871"/>
              <a:gd name="connsiteY2" fmla="*/ 57711 h 675897"/>
              <a:gd name="connsiteX3" fmla="*/ 12879 w 1023871"/>
              <a:gd name="connsiteY3" fmla="*/ 109226 h 675897"/>
              <a:gd name="connsiteX4" fmla="*/ 0 w 1023871"/>
              <a:gd name="connsiteY4" fmla="*/ 147863 h 675897"/>
              <a:gd name="connsiteX5" fmla="*/ 12879 w 1023871"/>
              <a:gd name="connsiteY5" fmla="*/ 186499 h 675897"/>
              <a:gd name="connsiteX6" fmla="*/ 19319 w 1023871"/>
              <a:gd name="connsiteY6" fmla="*/ 205818 h 675897"/>
              <a:gd name="connsiteX7" fmla="*/ 32197 w 1023871"/>
              <a:gd name="connsiteY7" fmla="*/ 225136 h 675897"/>
              <a:gd name="connsiteX8" fmla="*/ 45076 w 1023871"/>
              <a:gd name="connsiteY8" fmla="*/ 270212 h 675897"/>
              <a:gd name="connsiteX9" fmla="*/ 70834 w 1023871"/>
              <a:gd name="connsiteY9" fmla="*/ 328167 h 675897"/>
              <a:gd name="connsiteX10" fmla="*/ 77273 w 1023871"/>
              <a:gd name="connsiteY10" fmla="*/ 360364 h 675897"/>
              <a:gd name="connsiteX11" fmla="*/ 83713 w 1023871"/>
              <a:gd name="connsiteY11" fmla="*/ 379683 h 675897"/>
              <a:gd name="connsiteX12" fmla="*/ 77273 w 1023871"/>
              <a:gd name="connsiteY12" fmla="*/ 482714 h 675897"/>
              <a:gd name="connsiteX13" fmla="*/ 83713 w 1023871"/>
              <a:gd name="connsiteY13" fmla="*/ 508471 h 675897"/>
              <a:gd name="connsiteX14" fmla="*/ 115910 w 1023871"/>
              <a:gd name="connsiteY14" fmla="*/ 547108 h 675897"/>
              <a:gd name="connsiteX15" fmla="*/ 148107 w 1023871"/>
              <a:gd name="connsiteY15" fmla="*/ 579305 h 675897"/>
              <a:gd name="connsiteX16" fmla="*/ 199623 w 1023871"/>
              <a:gd name="connsiteY16" fmla="*/ 624381 h 675897"/>
              <a:gd name="connsiteX17" fmla="*/ 193223 w 1023871"/>
              <a:gd name="connsiteY17" fmla="*/ 654405 h 675897"/>
              <a:gd name="connsiteX18" fmla="*/ 283335 w 1023871"/>
              <a:gd name="connsiteY18" fmla="*/ 630821 h 675897"/>
              <a:gd name="connsiteX19" fmla="*/ 302654 w 1023871"/>
              <a:gd name="connsiteY19" fmla="*/ 624381 h 675897"/>
              <a:gd name="connsiteX20" fmla="*/ 321972 w 1023871"/>
              <a:gd name="connsiteY20" fmla="*/ 611502 h 675897"/>
              <a:gd name="connsiteX21" fmla="*/ 392806 w 1023871"/>
              <a:gd name="connsiteY21" fmla="*/ 605063 h 675897"/>
              <a:gd name="connsiteX22" fmla="*/ 502276 w 1023871"/>
              <a:gd name="connsiteY22" fmla="*/ 624381 h 675897"/>
              <a:gd name="connsiteX23" fmla="*/ 540913 w 1023871"/>
              <a:gd name="connsiteY23" fmla="*/ 637260 h 675897"/>
              <a:gd name="connsiteX24" fmla="*/ 560231 w 1023871"/>
              <a:gd name="connsiteY24" fmla="*/ 643699 h 675897"/>
              <a:gd name="connsiteX25" fmla="*/ 643944 w 1023871"/>
              <a:gd name="connsiteY25" fmla="*/ 643699 h 675897"/>
              <a:gd name="connsiteX26" fmla="*/ 656823 w 1023871"/>
              <a:gd name="connsiteY26" fmla="*/ 663018 h 675897"/>
              <a:gd name="connsiteX27" fmla="*/ 676141 w 1023871"/>
              <a:gd name="connsiteY27" fmla="*/ 675897 h 675897"/>
              <a:gd name="connsiteX28" fmla="*/ 721217 w 1023871"/>
              <a:gd name="connsiteY28" fmla="*/ 663018 h 675897"/>
              <a:gd name="connsiteX29" fmla="*/ 740535 w 1023871"/>
              <a:gd name="connsiteY29" fmla="*/ 650139 h 675897"/>
              <a:gd name="connsiteX30" fmla="*/ 753414 w 1023871"/>
              <a:gd name="connsiteY30" fmla="*/ 630821 h 675897"/>
              <a:gd name="connsiteX31" fmla="*/ 772733 w 1023871"/>
              <a:gd name="connsiteY31" fmla="*/ 617942 h 675897"/>
              <a:gd name="connsiteX32" fmla="*/ 798490 w 1023871"/>
              <a:gd name="connsiteY32" fmla="*/ 521350 h 675897"/>
              <a:gd name="connsiteX33" fmla="*/ 824248 w 1023871"/>
              <a:gd name="connsiteY33" fmla="*/ 482714 h 675897"/>
              <a:gd name="connsiteX34" fmla="*/ 837127 w 1023871"/>
              <a:gd name="connsiteY34" fmla="*/ 463395 h 675897"/>
              <a:gd name="connsiteX35" fmla="*/ 875764 w 1023871"/>
              <a:gd name="connsiteY35" fmla="*/ 437637 h 675897"/>
              <a:gd name="connsiteX36" fmla="*/ 895082 w 1023871"/>
              <a:gd name="connsiteY36" fmla="*/ 424759 h 675897"/>
              <a:gd name="connsiteX37" fmla="*/ 927279 w 1023871"/>
              <a:gd name="connsiteY37" fmla="*/ 392561 h 675897"/>
              <a:gd name="connsiteX38" fmla="*/ 940158 w 1023871"/>
              <a:gd name="connsiteY38" fmla="*/ 373243 h 675897"/>
              <a:gd name="connsiteX39" fmla="*/ 978795 w 1023871"/>
              <a:gd name="connsiteY39" fmla="*/ 347485 h 675897"/>
              <a:gd name="connsiteX40" fmla="*/ 991673 w 1023871"/>
              <a:gd name="connsiteY40" fmla="*/ 328167 h 675897"/>
              <a:gd name="connsiteX41" fmla="*/ 1010992 w 1023871"/>
              <a:gd name="connsiteY41" fmla="*/ 321728 h 675897"/>
              <a:gd name="connsiteX42" fmla="*/ 1023871 w 1023871"/>
              <a:gd name="connsiteY42" fmla="*/ 283091 h 675897"/>
              <a:gd name="connsiteX43" fmla="*/ 1010992 w 1023871"/>
              <a:gd name="connsiteY43" fmla="*/ 263773 h 675897"/>
              <a:gd name="connsiteX44" fmla="*/ 991673 w 1023871"/>
              <a:gd name="connsiteY44" fmla="*/ 250894 h 675897"/>
              <a:gd name="connsiteX45" fmla="*/ 985234 w 1023871"/>
              <a:gd name="connsiteY45" fmla="*/ 231576 h 675897"/>
              <a:gd name="connsiteX46" fmla="*/ 940158 w 1023871"/>
              <a:gd name="connsiteY46" fmla="*/ 180060 h 675897"/>
              <a:gd name="connsiteX47" fmla="*/ 920840 w 1023871"/>
              <a:gd name="connsiteY47" fmla="*/ 141423 h 675897"/>
              <a:gd name="connsiteX48" fmla="*/ 895082 w 1023871"/>
              <a:gd name="connsiteY48" fmla="*/ 83468 h 675897"/>
              <a:gd name="connsiteX49" fmla="*/ 875764 w 1023871"/>
              <a:gd name="connsiteY49" fmla="*/ 77029 h 675897"/>
              <a:gd name="connsiteX50" fmla="*/ 817809 w 1023871"/>
              <a:gd name="connsiteY50" fmla="*/ 44832 h 675897"/>
              <a:gd name="connsiteX51" fmla="*/ 798490 w 1023871"/>
              <a:gd name="connsiteY51" fmla="*/ 31953 h 675897"/>
              <a:gd name="connsiteX52" fmla="*/ 779172 w 1023871"/>
              <a:gd name="connsiteY52" fmla="*/ 25514 h 675897"/>
              <a:gd name="connsiteX53" fmla="*/ 721217 w 1023871"/>
              <a:gd name="connsiteY53" fmla="*/ 12635 h 675897"/>
              <a:gd name="connsiteX54" fmla="*/ 656823 w 1023871"/>
              <a:gd name="connsiteY54" fmla="*/ 19074 h 675897"/>
              <a:gd name="connsiteX55" fmla="*/ 643944 w 1023871"/>
              <a:gd name="connsiteY55" fmla="*/ 38392 h 675897"/>
              <a:gd name="connsiteX56" fmla="*/ 624626 w 1023871"/>
              <a:gd name="connsiteY56" fmla="*/ 51271 h 675897"/>
              <a:gd name="connsiteX57" fmla="*/ 405685 w 1023871"/>
              <a:gd name="connsiteY57" fmla="*/ 38392 h 675897"/>
              <a:gd name="connsiteX58" fmla="*/ 367048 w 1023871"/>
              <a:gd name="connsiteY58" fmla="*/ 25514 h 675897"/>
              <a:gd name="connsiteX59" fmla="*/ 347730 w 1023871"/>
              <a:gd name="connsiteY59" fmla="*/ 19074 h 675897"/>
              <a:gd name="connsiteX60" fmla="*/ 328412 w 1023871"/>
              <a:gd name="connsiteY60" fmla="*/ 25514 h 675897"/>
              <a:gd name="connsiteX61" fmla="*/ 315533 w 1023871"/>
              <a:gd name="connsiteY61" fmla="*/ 44832 h 675897"/>
              <a:gd name="connsiteX62" fmla="*/ 264017 w 1023871"/>
              <a:gd name="connsiteY62" fmla="*/ 38392 h 675897"/>
              <a:gd name="connsiteX63" fmla="*/ 244699 w 1023871"/>
              <a:gd name="connsiteY63" fmla="*/ 25514 h 675897"/>
              <a:gd name="connsiteX64" fmla="*/ 206062 w 1023871"/>
              <a:gd name="connsiteY64" fmla="*/ 12635 h 675897"/>
              <a:gd name="connsiteX65" fmla="*/ 32197 w 1023871"/>
              <a:gd name="connsiteY65" fmla="*/ 6195 h 675897"/>
              <a:gd name="connsiteX0" fmla="*/ 32197 w 1023871"/>
              <a:gd name="connsiteY0" fmla="*/ 6195 h 675897"/>
              <a:gd name="connsiteX1" fmla="*/ 25758 w 1023871"/>
              <a:gd name="connsiteY1" fmla="*/ 38392 h 675897"/>
              <a:gd name="connsiteX2" fmla="*/ 19319 w 1023871"/>
              <a:gd name="connsiteY2" fmla="*/ 57711 h 675897"/>
              <a:gd name="connsiteX3" fmla="*/ 12879 w 1023871"/>
              <a:gd name="connsiteY3" fmla="*/ 109226 h 675897"/>
              <a:gd name="connsiteX4" fmla="*/ 0 w 1023871"/>
              <a:gd name="connsiteY4" fmla="*/ 147863 h 675897"/>
              <a:gd name="connsiteX5" fmla="*/ 12879 w 1023871"/>
              <a:gd name="connsiteY5" fmla="*/ 186499 h 675897"/>
              <a:gd name="connsiteX6" fmla="*/ 19319 w 1023871"/>
              <a:gd name="connsiteY6" fmla="*/ 205818 h 675897"/>
              <a:gd name="connsiteX7" fmla="*/ 32197 w 1023871"/>
              <a:gd name="connsiteY7" fmla="*/ 225136 h 675897"/>
              <a:gd name="connsiteX8" fmla="*/ 45076 w 1023871"/>
              <a:gd name="connsiteY8" fmla="*/ 270212 h 675897"/>
              <a:gd name="connsiteX9" fmla="*/ 70834 w 1023871"/>
              <a:gd name="connsiteY9" fmla="*/ 328167 h 675897"/>
              <a:gd name="connsiteX10" fmla="*/ 77273 w 1023871"/>
              <a:gd name="connsiteY10" fmla="*/ 360364 h 675897"/>
              <a:gd name="connsiteX11" fmla="*/ 83713 w 1023871"/>
              <a:gd name="connsiteY11" fmla="*/ 379683 h 675897"/>
              <a:gd name="connsiteX12" fmla="*/ 77273 w 1023871"/>
              <a:gd name="connsiteY12" fmla="*/ 482714 h 675897"/>
              <a:gd name="connsiteX13" fmla="*/ 83713 w 1023871"/>
              <a:gd name="connsiteY13" fmla="*/ 508471 h 675897"/>
              <a:gd name="connsiteX14" fmla="*/ 115910 w 1023871"/>
              <a:gd name="connsiteY14" fmla="*/ 547108 h 675897"/>
              <a:gd name="connsiteX15" fmla="*/ 148107 w 1023871"/>
              <a:gd name="connsiteY15" fmla="*/ 579305 h 675897"/>
              <a:gd name="connsiteX16" fmla="*/ 173906 w 1023871"/>
              <a:gd name="connsiteY16" fmla="*/ 644383 h 675897"/>
              <a:gd name="connsiteX17" fmla="*/ 193223 w 1023871"/>
              <a:gd name="connsiteY17" fmla="*/ 654405 h 675897"/>
              <a:gd name="connsiteX18" fmla="*/ 283335 w 1023871"/>
              <a:gd name="connsiteY18" fmla="*/ 630821 h 675897"/>
              <a:gd name="connsiteX19" fmla="*/ 302654 w 1023871"/>
              <a:gd name="connsiteY19" fmla="*/ 624381 h 675897"/>
              <a:gd name="connsiteX20" fmla="*/ 321972 w 1023871"/>
              <a:gd name="connsiteY20" fmla="*/ 611502 h 675897"/>
              <a:gd name="connsiteX21" fmla="*/ 392806 w 1023871"/>
              <a:gd name="connsiteY21" fmla="*/ 605063 h 675897"/>
              <a:gd name="connsiteX22" fmla="*/ 502276 w 1023871"/>
              <a:gd name="connsiteY22" fmla="*/ 624381 h 675897"/>
              <a:gd name="connsiteX23" fmla="*/ 540913 w 1023871"/>
              <a:gd name="connsiteY23" fmla="*/ 637260 h 675897"/>
              <a:gd name="connsiteX24" fmla="*/ 560231 w 1023871"/>
              <a:gd name="connsiteY24" fmla="*/ 643699 h 675897"/>
              <a:gd name="connsiteX25" fmla="*/ 643944 w 1023871"/>
              <a:gd name="connsiteY25" fmla="*/ 643699 h 675897"/>
              <a:gd name="connsiteX26" fmla="*/ 656823 w 1023871"/>
              <a:gd name="connsiteY26" fmla="*/ 663018 h 675897"/>
              <a:gd name="connsiteX27" fmla="*/ 676141 w 1023871"/>
              <a:gd name="connsiteY27" fmla="*/ 675897 h 675897"/>
              <a:gd name="connsiteX28" fmla="*/ 721217 w 1023871"/>
              <a:gd name="connsiteY28" fmla="*/ 663018 h 675897"/>
              <a:gd name="connsiteX29" fmla="*/ 740535 w 1023871"/>
              <a:gd name="connsiteY29" fmla="*/ 650139 h 675897"/>
              <a:gd name="connsiteX30" fmla="*/ 753414 w 1023871"/>
              <a:gd name="connsiteY30" fmla="*/ 630821 h 675897"/>
              <a:gd name="connsiteX31" fmla="*/ 772733 w 1023871"/>
              <a:gd name="connsiteY31" fmla="*/ 617942 h 675897"/>
              <a:gd name="connsiteX32" fmla="*/ 798490 w 1023871"/>
              <a:gd name="connsiteY32" fmla="*/ 521350 h 675897"/>
              <a:gd name="connsiteX33" fmla="*/ 824248 w 1023871"/>
              <a:gd name="connsiteY33" fmla="*/ 482714 h 675897"/>
              <a:gd name="connsiteX34" fmla="*/ 837127 w 1023871"/>
              <a:gd name="connsiteY34" fmla="*/ 463395 h 675897"/>
              <a:gd name="connsiteX35" fmla="*/ 875764 w 1023871"/>
              <a:gd name="connsiteY35" fmla="*/ 437637 h 675897"/>
              <a:gd name="connsiteX36" fmla="*/ 895082 w 1023871"/>
              <a:gd name="connsiteY36" fmla="*/ 424759 h 675897"/>
              <a:gd name="connsiteX37" fmla="*/ 927279 w 1023871"/>
              <a:gd name="connsiteY37" fmla="*/ 392561 h 675897"/>
              <a:gd name="connsiteX38" fmla="*/ 940158 w 1023871"/>
              <a:gd name="connsiteY38" fmla="*/ 373243 h 675897"/>
              <a:gd name="connsiteX39" fmla="*/ 978795 w 1023871"/>
              <a:gd name="connsiteY39" fmla="*/ 347485 h 675897"/>
              <a:gd name="connsiteX40" fmla="*/ 991673 w 1023871"/>
              <a:gd name="connsiteY40" fmla="*/ 328167 h 675897"/>
              <a:gd name="connsiteX41" fmla="*/ 1010992 w 1023871"/>
              <a:gd name="connsiteY41" fmla="*/ 321728 h 675897"/>
              <a:gd name="connsiteX42" fmla="*/ 1023871 w 1023871"/>
              <a:gd name="connsiteY42" fmla="*/ 283091 h 675897"/>
              <a:gd name="connsiteX43" fmla="*/ 1010992 w 1023871"/>
              <a:gd name="connsiteY43" fmla="*/ 263773 h 675897"/>
              <a:gd name="connsiteX44" fmla="*/ 991673 w 1023871"/>
              <a:gd name="connsiteY44" fmla="*/ 250894 h 675897"/>
              <a:gd name="connsiteX45" fmla="*/ 985234 w 1023871"/>
              <a:gd name="connsiteY45" fmla="*/ 231576 h 675897"/>
              <a:gd name="connsiteX46" fmla="*/ 940158 w 1023871"/>
              <a:gd name="connsiteY46" fmla="*/ 180060 h 675897"/>
              <a:gd name="connsiteX47" fmla="*/ 920840 w 1023871"/>
              <a:gd name="connsiteY47" fmla="*/ 141423 h 675897"/>
              <a:gd name="connsiteX48" fmla="*/ 895082 w 1023871"/>
              <a:gd name="connsiteY48" fmla="*/ 83468 h 675897"/>
              <a:gd name="connsiteX49" fmla="*/ 875764 w 1023871"/>
              <a:gd name="connsiteY49" fmla="*/ 77029 h 675897"/>
              <a:gd name="connsiteX50" fmla="*/ 817809 w 1023871"/>
              <a:gd name="connsiteY50" fmla="*/ 44832 h 675897"/>
              <a:gd name="connsiteX51" fmla="*/ 798490 w 1023871"/>
              <a:gd name="connsiteY51" fmla="*/ 31953 h 675897"/>
              <a:gd name="connsiteX52" fmla="*/ 779172 w 1023871"/>
              <a:gd name="connsiteY52" fmla="*/ 25514 h 675897"/>
              <a:gd name="connsiteX53" fmla="*/ 721217 w 1023871"/>
              <a:gd name="connsiteY53" fmla="*/ 12635 h 675897"/>
              <a:gd name="connsiteX54" fmla="*/ 656823 w 1023871"/>
              <a:gd name="connsiteY54" fmla="*/ 19074 h 675897"/>
              <a:gd name="connsiteX55" fmla="*/ 643944 w 1023871"/>
              <a:gd name="connsiteY55" fmla="*/ 38392 h 675897"/>
              <a:gd name="connsiteX56" fmla="*/ 624626 w 1023871"/>
              <a:gd name="connsiteY56" fmla="*/ 51271 h 675897"/>
              <a:gd name="connsiteX57" fmla="*/ 405685 w 1023871"/>
              <a:gd name="connsiteY57" fmla="*/ 38392 h 675897"/>
              <a:gd name="connsiteX58" fmla="*/ 367048 w 1023871"/>
              <a:gd name="connsiteY58" fmla="*/ 25514 h 675897"/>
              <a:gd name="connsiteX59" fmla="*/ 347730 w 1023871"/>
              <a:gd name="connsiteY59" fmla="*/ 19074 h 675897"/>
              <a:gd name="connsiteX60" fmla="*/ 328412 w 1023871"/>
              <a:gd name="connsiteY60" fmla="*/ 25514 h 675897"/>
              <a:gd name="connsiteX61" fmla="*/ 315533 w 1023871"/>
              <a:gd name="connsiteY61" fmla="*/ 44832 h 675897"/>
              <a:gd name="connsiteX62" fmla="*/ 264017 w 1023871"/>
              <a:gd name="connsiteY62" fmla="*/ 38392 h 675897"/>
              <a:gd name="connsiteX63" fmla="*/ 244699 w 1023871"/>
              <a:gd name="connsiteY63" fmla="*/ 25514 h 675897"/>
              <a:gd name="connsiteX64" fmla="*/ 206062 w 1023871"/>
              <a:gd name="connsiteY64" fmla="*/ 12635 h 675897"/>
              <a:gd name="connsiteX65" fmla="*/ 32197 w 1023871"/>
              <a:gd name="connsiteY65" fmla="*/ 6195 h 675897"/>
              <a:gd name="connsiteX0" fmla="*/ 32197 w 1023871"/>
              <a:gd name="connsiteY0" fmla="*/ 6195 h 675897"/>
              <a:gd name="connsiteX1" fmla="*/ 25758 w 1023871"/>
              <a:gd name="connsiteY1" fmla="*/ 38392 h 675897"/>
              <a:gd name="connsiteX2" fmla="*/ 19319 w 1023871"/>
              <a:gd name="connsiteY2" fmla="*/ 57711 h 675897"/>
              <a:gd name="connsiteX3" fmla="*/ 12879 w 1023871"/>
              <a:gd name="connsiteY3" fmla="*/ 109226 h 675897"/>
              <a:gd name="connsiteX4" fmla="*/ 0 w 1023871"/>
              <a:gd name="connsiteY4" fmla="*/ 147863 h 675897"/>
              <a:gd name="connsiteX5" fmla="*/ 12879 w 1023871"/>
              <a:gd name="connsiteY5" fmla="*/ 186499 h 675897"/>
              <a:gd name="connsiteX6" fmla="*/ 19319 w 1023871"/>
              <a:gd name="connsiteY6" fmla="*/ 205818 h 675897"/>
              <a:gd name="connsiteX7" fmla="*/ 32197 w 1023871"/>
              <a:gd name="connsiteY7" fmla="*/ 225136 h 675897"/>
              <a:gd name="connsiteX8" fmla="*/ 45076 w 1023871"/>
              <a:gd name="connsiteY8" fmla="*/ 270212 h 675897"/>
              <a:gd name="connsiteX9" fmla="*/ 70834 w 1023871"/>
              <a:gd name="connsiteY9" fmla="*/ 328167 h 675897"/>
              <a:gd name="connsiteX10" fmla="*/ 77273 w 1023871"/>
              <a:gd name="connsiteY10" fmla="*/ 360364 h 675897"/>
              <a:gd name="connsiteX11" fmla="*/ 83713 w 1023871"/>
              <a:gd name="connsiteY11" fmla="*/ 379683 h 675897"/>
              <a:gd name="connsiteX12" fmla="*/ 77273 w 1023871"/>
              <a:gd name="connsiteY12" fmla="*/ 482714 h 675897"/>
              <a:gd name="connsiteX13" fmla="*/ 49423 w 1023871"/>
              <a:gd name="connsiteY13" fmla="*/ 494183 h 675897"/>
              <a:gd name="connsiteX14" fmla="*/ 115910 w 1023871"/>
              <a:gd name="connsiteY14" fmla="*/ 547108 h 675897"/>
              <a:gd name="connsiteX15" fmla="*/ 148107 w 1023871"/>
              <a:gd name="connsiteY15" fmla="*/ 579305 h 675897"/>
              <a:gd name="connsiteX16" fmla="*/ 173906 w 1023871"/>
              <a:gd name="connsiteY16" fmla="*/ 644383 h 675897"/>
              <a:gd name="connsiteX17" fmla="*/ 193223 w 1023871"/>
              <a:gd name="connsiteY17" fmla="*/ 654405 h 675897"/>
              <a:gd name="connsiteX18" fmla="*/ 283335 w 1023871"/>
              <a:gd name="connsiteY18" fmla="*/ 630821 h 675897"/>
              <a:gd name="connsiteX19" fmla="*/ 302654 w 1023871"/>
              <a:gd name="connsiteY19" fmla="*/ 624381 h 675897"/>
              <a:gd name="connsiteX20" fmla="*/ 321972 w 1023871"/>
              <a:gd name="connsiteY20" fmla="*/ 611502 h 675897"/>
              <a:gd name="connsiteX21" fmla="*/ 392806 w 1023871"/>
              <a:gd name="connsiteY21" fmla="*/ 605063 h 675897"/>
              <a:gd name="connsiteX22" fmla="*/ 502276 w 1023871"/>
              <a:gd name="connsiteY22" fmla="*/ 624381 h 675897"/>
              <a:gd name="connsiteX23" fmla="*/ 540913 w 1023871"/>
              <a:gd name="connsiteY23" fmla="*/ 637260 h 675897"/>
              <a:gd name="connsiteX24" fmla="*/ 560231 w 1023871"/>
              <a:gd name="connsiteY24" fmla="*/ 643699 h 675897"/>
              <a:gd name="connsiteX25" fmla="*/ 643944 w 1023871"/>
              <a:gd name="connsiteY25" fmla="*/ 643699 h 675897"/>
              <a:gd name="connsiteX26" fmla="*/ 656823 w 1023871"/>
              <a:gd name="connsiteY26" fmla="*/ 663018 h 675897"/>
              <a:gd name="connsiteX27" fmla="*/ 676141 w 1023871"/>
              <a:gd name="connsiteY27" fmla="*/ 675897 h 675897"/>
              <a:gd name="connsiteX28" fmla="*/ 721217 w 1023871"/>
              <a:gd name="connsiteY28" fmla="*/ 663018 h 675897"/>
              <a:gd name="connsiteX29" fmla="*/ 740535 w 1023871"/>
              <a:gd name="connsiteY29" fmla="*/ 650139 h 675897"/>
              <a:gd name="connsiteX30" fmla="*/ 753414 w 1023871"/>
              <a:gd name="connsiteY30" fmla="*/ 630821 h 675897"/>
              <a:gd name="connsiteX31" fmla="*/ 772733 w 1023871"/>
              <a:gd name="connsiteY31" fmla="*/ 617942 h 675897"/>
              <a:gd name="connsiteX32" fmla="*/ 798490 w 1023871"/>
              <a:gd name="connsiteY32" fmla="*/ 521350 h 675897"/>
              <a:gd name="connsiteX33" fmla="*/ 824248 w 1023871"/>
              <a:gd name="connsiteY33" fmla="*/ 482714 h 675897"/>
              <a:gd name="connsiteX34" fmla="*/ 837127 w 1023871"/>
              <a:gd name="connsiteY34" fmla="*/ 463395 h 675897"/>
              <a:gd name="connsiteX35" fmla="*/ 875764 w 1023871"/>
              <a:gd name="connsiteY35" fmla="*/ 437637 h 675897"/>
              <a:gd name="connsiteX36" fmla="*/ 895082 w 1023871"/>
              <a:gd name="connsiteY36" fmla="*/ 424759 h 675897"/>
              <a:gd name="connsiteX37" fmla="*/ 927279 w 1023871"/>
              <a:gd name="connsiteY37" fmla="*/ 392561 h 675897"/>
              <a:gd name="connsiteX38" fmla="*/ 940158 w 1023871"/>
              <a:gd name="connsiteY38" fmla="*/ 373243 h 675897"/>
              <a:gd name="connsiteX39" fmla="*/ 978795 w 1023871"/>
              <a:gd name="connsiteY39" fmla="*/ 347485 h 675897"/>
              <a:gd name="connsiteX40" fmla="*/ 991673 w 1023871"/>
              <a:gd name="connsiteY40" fmla="*/ 328167 h 675897"/>
              <a:gd name="connsiteX41" fmla="*/ 1010992 w 1023871"/>
              <a:gd name="connsiteY41" fmla="*/ 321728 h 675897"/>
              <a:gd name="connsiteX42" fmla="*/ 1023871 w 1023871"/>
              <a:gd name="connsiteY42" fmla="*/ 283091 h 675897"/>
              <a:gd name="connsiteX43" fmla="*/ 1010992 w 1023871"/>
              <a:gd name="connsiteY43" fmla="*/ 263773 h 675897"/>
              <a:gd name="connsiteX44" fmla="*/ 991673 w 1023871"/>
              <a:gd name="connsiteY44" fmla="*/ 250894 h 675897"/>
              <a:gd name="connsiteX45" fmla="*/ 985234 w 1023871"/>
              <a:gd name="connsiteY45" fmla="*/ 231576 h 675897"/>
              <a:gd name="connsiteX46" fmla="*/ 940158 w 1023871"/>
              <a:gd name="connsiteY46" fmla="*/ 180060 h 675897"/>
              <a:gd name="connsiteX47" fmla="*/ 920840 w 1023871"/>
              <a:gd name="connsiteY47" fmla="*/ 141423 h 675897"/>
              <a:gd name="connsiteX48" fmla="*/ 895082 w 1023871"/>
              <a:gd name="connsiteY48" fmla="*/ 83468 h 675897"/>
              <a:gd name="connsiteX49" fmla="*/ 875764 w 1023871"/>
              <a:gd name="connsiteY49" fmla="*/ 77029 h 675897"/>
              <a:gd name="connsiteX50" fmla="*/ 817809 w 1023871"/>
              <a:gd name="connsiteY50" fmla="*/ 44832 h 675897"/>
              <a:gd name="connsiteX51" fmla="*/ 798490 w 1023871"/>
              <a:gd name="connsiteY51" fmla="*/ 31953 h 675897"/>
              <a:gd name="connsiteX52" fmla="*/ 779172 w 1023871"/>
              <a:gd name="connsiteY52" fmla="*/ 25514 h 675897"/>
              <a:gd name="connsiteX53" fmla="*/ 721217 w 1023871"/>
              <a:gd name="connsiteY53" fmla="*/ 12635 h 675897"/>
              <a:gd name="connsiteX54" fmla="*/ 656823 w 1023871"/>
              <a:gd name="connsiteY54" fmla="*/ 19074 h 675897"/>
              <a:gd name="connsiteX55" fmla="*/ 643944 w 1023871"/>
              <a:gd name="connsiteY55" fmla="*/ 38392 h 675897"/>
              <a:gd name="connsiteX56" fmla="*/ 624626 w 1023871"/>
              <a:gd name="connsiteY56" fmla="*/ 51271 h 675897"/>
              <a:gd name="connsiteX57" fmla="*/ 405685 w 1023871"/>
              <a:gd name="connsiteY57" fmla="*/ 38392 h 675897"/>
              <a:gd name="connsiteX58" fmla="*/ 367048 w 1023871"/>
              <a:gd name="connsiteY58" fmla="*/ 25514 h 675897"/>
              <a:gd name="connsiteX59" fmla="*/ 347730 w 1023871"/>
              <a:gd name="connsiteY59" fmla="*/ 19074 h 675897"/>
              <a:gd name="connsiteX60" fmla="*/ 328412 w 1023871"/>
              <a:gd name="connsiteY60" fmla="*/ 25514 h 675897"/>
              <a:gd name="connsiteX61" fmla="*/ 315533 w 1023871"/>
              <a:gd name="connsiteY61" fmla="*/ 44832 h 675897"/>
              <a:gd name="connsiteX62" fmla="*/ 264017 w 1023871"/>
              <a:gd name="connsiteY62" fmla="*/ 38392 h 675897"/>
              <a:gd name="connsiteX63" fmla="*/ 244699 w 1023871"/>
              <a:gd name="connsiteY63" fmla="*/ 25514 h 675897"/>
              <a:gd name="connsiteX64" fmla="*/ 206062 w 1023871"/>
              <a:gd name="connsiteY64" fmla="*/ 12635 h 675897"/>
              <a:gd name="connsiteX65" fmla="*/ 32197 w 1023871"/>
              <a:gd name="connsiteY65" fmla="*/ 6195 h 675897"/>
              <a:gd name="connsiteX0" fmla="*/ 32197 w 1023871"/>
              <a:gd name="connsiteY0" fmla="*/ 6195 h 675897"/>
              <a:gd name="connsiteX1" fmla="*/ 25758 w 1023871"/>
              <a:gd name="connsiteY1" fmla="*/ 38392 h 675897"/>
              <a:gd name="connsiteX2" fmla="*/ 19319 w 1023871"/>
              <a:gd name="connsiteY2" fmla="*/ 57711 h 675897"/>
              <a:gd name="connsiteX3" fmla="*/ 12879 w 1023871"/>
              <a:gd name="connsiteY3" fmla="*/ 109226 h 675897"/>
              <a:gd name="connsiteX4" fmla="*/ 0 w 1023871"/>
              <a:gd name="connsiteY4" fmla="*/ 147863 h 675897"/>
              <a:gd name="connsiteX5" fmla="*/ 12879 w 1023871"/>
              <a:gd name="connsiteY5" fmla="*/ 186499 h 675897"/>
              <a:gd name="connsiteX6" fmla="*/ 19319 w 1023871"/>
              <a:gd name="connsiteY6" fmla="*/ 205818 h 675897"/>
              <a:gd name="connsiteX7" fmla="*/ 32197 w 1023871"/>
              <a:gd name="connsiteY7" fmla="*/ 225136 h 675897"/>
              <a:gd name="connsiteX8" fmla="*/ 45076 w 1023871"/>
              <a:gd name="connsiteY8" fmla="*/ 270212 h 675897"/>
              <a:gd name="connsiteX9" fmla="*/ 70834 w 1023871"/>
              <a:gd name="connsiteY9" fmla="*/ 328167 h 675897"/>
              <a:gd name="connsiteX10" fmla="*/ 77273 w 1023871"/>
              <a:gd name="connsiteY10" fmla="*/ 360364 h 675897"/>
              <a:gd name="connsiteX11" fmla="*/ 83713 w 1023871"/>
              <a:gd name="connsiteY11" fmla="*/ 379683 h 675897"/>
              <a:gd name="connsiteX12" fmla="*/ 68701 w 1023871"/>
              <a:gd name="connsiteY12" fmla="*/ 474141 h 675897"/>
              <a:gd name="connsiteX13" fmla="*/ 49423 w 1023871"/>
              <a:gd name="connsiteY13" fmla="*/ 494183 h 675897"/>
              <a:gd name="connsiteX14" fmla="*/ 115910 w 1023871"/>
              <a:gd name="connsiteY14" fmla="*/ 547108 h 675897"/>
              <a:gd name="connsiteX15" fmla="*/ 148107 w 1023871"/>
              <a:gd name="connsiteY15" fmla="*/ 579305 h 675897"/>
              <a:gd name="connsiteX16" fmla="*/ 173906 w 1023871"/>
              <a:gd name="connsiteY16" fmla="*/ 644383 h 675897"/>
              <a:gd name="connsiteX17" fmla="*/ 193223 w 1023871"/>
              <a:gd name="connsiteY17" fmla="*/ 654405 h 675897"/>
              <a:gd name="connsiteX18" fmla="*/ 283335 w 1023871"/>
              <a:gd name="connsiteY18" fmla="*/ 630821 h 675897"/>
              <a:gd name="connsiteX19" fmla="*/ 302654 w 1023871"/>
              <a:gd name="connsiteY19" fmla="*/ 624381 h 675897"/>
              <a:gd name="connsiteX20" fmla="*/ 321972 w 1023871"/>
              <a:gd name="connsiteY20" fmla="*/ 611502 h 675897"/>
              <a:gd name="connsiteX21" fmla="*/ 392806 w 1023871"/>
              <a:gd name="connsiteY21" fmla="*/ 605063 h 675897"/>
              <a:gd name="connsiteX22" fmla="*/ 502276 w 1023871"/>
              <a:gd name="connsiteY22" fmla="*/ 624381 h 675897"/>
              <a:gd name="connsiteX23" fmla="*/ 540913 w 1023871"/>
              <a:gd name="connsiteY23" fmla="*/ 637260 h 675897"/>
              <a:gd name="connsiteX24" fmla="*/ 560231 w 1023871"/>
              <a:gd name="connsiteY24" fmla="*/ 643699 h 675897"/>
              <a:gd name="connsiteX25" fmla="*/ 643944 w 1023871"/>
              <a:gd name="connsiteY25" fmla="*/ 643699 h 675897"/>
              <a:gd name="connsiteX26" fmla="*/ 656823 w 1023871"/>
              <a:gd name="connsiteY26" fmla="*/ 663018 h 675897"/>
              <a:gd name="connsiteX27" fmla="*/ 676141 w 1023871"/>
              <a:gd name="connsiteY27" fmla="*/ 675897 h 675897"/>
              <a:gd name="connsiteX28" fmla="*/ 721217 w 1023871"/>
              <a:gd name="connsiteY28" fmla="*/ 663018 h 675897"/>
              <a:gd name="connsiteX29" fmla="*/ 740535 w 1023871"/>
              <a:gd name="connsiteY29" fmla="*/ 650139 h 675897"/>
              <a:gd name="connsiteX30" fmla="*/ 753414 w 1023871"/>
              <a:gd name="connsiteY30" fmla="*/ 630821 h 675897"/>
              <a:gd name="connsiteX31" fmla="*/ 772733 w 1023871"/>
              <a:gd name="connsiteY31" fmla="*/ 617942 h 675897"/>
              <a:gd name="connsiteX32" fmla="*/ 798490 w 1023871"/>
              <a:gd name="connsiteY32" fmla="*/ 521350 h 675897"/>
              <a:gd name="connsiteX33" fmla="*/ 824248 w 1023871"/>
              <a:gd name="connsiteY33" fmla="*/ 482714 h 675897"/>
              <a:gd name="connsiteX34" fmla="*/ 837127 w 1023871"/>
              <a:gd name="connsiteY34" fmla="*/ 463395 h 675897"/>
              <a:gd name="connsiteX35" fmla="*/ 875764 w 1023871"/>
              <a:gd name="connsiteY35" fmla="*/ 437637 h 675897"/>
              <a:gd name="connsiteX36" fmla="*/ 895082 w 1023871"/>
              <a:gd name="connsiteY36" fmla="*/ 424759 h 675897"/>
              <a:gd name="connsiteX37" fmla="*/ 927279 w 1023871"/>
              <a:gd name="connsiteY37" fmla="*/ 392561 h 675897"/>
              <a:gd name="connsiteX38" fmla="*/ 940158 w 1023871"/>
              <a:gd name="connsiteY38" fmla="*/ 373243 h 675897"/>
              <a:gd name="connsiteX39" fmla="*/ 978795 w 1023871"/>
              <a:gd name="connsiteY39" fmla="*/ 347485 h 675897"/>
              <a:gd name="connsiteX40" fmla="*/ 991673 w 1023871"/>
              <a:gd name="connsiteY40" fmla="*/ 328167 h 675897"/>
              <a:gd name="connsiteX41" fmla="*/ 1010992 w 1023871"/>
              <a:gd name="connsiteY41" fmla="*/ 321728 h 675897"/>
              <a:gd name="connsiteX42" fmla="*/ 1023871 w 1023871"/>
              <a:gd name="connsiteY42" fmla="*/ 283091 h 675897"/>
              <a:gd name="connsiteX43" fmla="*/ 1010992 w 1023871"/>
              <a:gd name="connsiteY43" fmla="*/ 263773 h 675897"/>
              <a:gd name="connsiteX44" fmla="*/ 991673 w 1023871"/>
              <a:gd name="connsiteY44" fmla="*/ 250894 h 675897"/>
              <a:gd name="connsiteX45" fmla="*/ 985234 w 1023871"/>
              <a:gd name="connsiteY45" fmla="*/ 231576 h 675897"/>
              <a:gd name="connsiteX46" fmla="*/ 940158 w 1023871"/>
              <a:gd name="connsiteY46" fmla="*/ 180060 h 675897"/>
              <a:gd name="connsiteX47" fmla="*/ 920840 w 1023871"/>
              <a:gd name="connsiteY47" fmla="*/ 141423 h 675897"/>
              <a:gd name="connsiteX48" fmla="*/ 895082 w 1023871"/>
              <a:gd name="connsiteY48" fmla="*/ 83468 h 675897"/>
              <a:gd name="connsiteX49" fmla="*/ 875764 w 1023871"/>
              <a:gd name="connsiteY49" fmla="*/ 77029 h 675897"/>
              <a:gd name="connsiteX50" fmla="*/ 817809 w 1023871"/>
              <a:gd name="connsiteY50" fmla="*/ 44832 h 675897"/>
              <a:gd name="connsiteX51" fmla="*/ 798490 w 1023871"/>
              <a:gd name="connsiteY51" fmla="*/ 31953 h 675897"/>
              <a:gd name="connsiteX52" fmla="*/ 779172 w 1023871"/>
              <a:gd name="connsiteY52" fmla="*/ 25514 h 675897"/>
              <a:gd name="connsiteX53" fmla="*/ 721217 w 1023871"/>
              <a:gd name="connsiteY53" fmla="*/ 12635 h 675897"/>
              <a:gd name="connsiteX54" fmla="*/ 656823 w 1023871"/>
              <a:gd name="connsiteY54" fmla="*/ 19074 h 675897"/>
              <a:gd name="connsiteX55" fmla="*/ 643944 w 1023871"/>
              <a:gd name="connsiteY55" fmla="*/ 38392 h 675897"/>
              <a:gd name="connsiteX56" fmla="*/ 624626 w 1023871"/>
              <a:gd name="connsiteY56" fmla="*/ 51271 h 675897"/>
              <a:gd name="connsiteX57" fmla="*/ 405685 w 1023871"/>
              <a:gd name="connsiteY57" fmla="*/ 38392 h 675897"/>
              <a:gd name="connsiteX58" fmla="*/ 367048 w 1023871"/>
              <a:gd name="connsiteY58" fmla="*/ 25514 h 675897"/>
              <a:gd name="connsiteX59" fmla="*/ 347730 w 1023871"/>
              <a:gd name="connsiteY59" fmla="*/ 19074 h 675897"/>
              <a:gd name="connsiteX60" fmla="*/ 328412 w 1023871"/>
              <a:gd name="connsiteY60" fmla="*/ 25514 h 675897"/>
              <a:gd name="connsiteX61" fmla="*/ 315533 w 1023871"/>
              <a:gd name="connsiteY61" fmla="*/ 44832 h 675897"/>
              <a:gd name="connsiteX62" fmla="*/ 264017 w 1023871"/>
              <a:gd name="connsiteY62" fmla="*/ 38392 h 675897"/>
              <a:gd name="connsiteX63" fmla="*/ 244699 w 1023871"/>
              <a:gd name="connsiteY63" fmla="*/ 25514 h 675897"/>
              <a:gd name="connsiteX64" fmla="*/ 206062 w 1023871"/>
              <a:gd name="connsiteY64" fmla="*/ 12635 h 675897"/>
              <a:gd name="connsiteX65" fmla="*/ 32197 w 1023871"/>
              <a:gd name="connsiteY65" fmla="*/ 6195 h 675897"/>
              <a:gd name="connsiteX0" fmla="*/ 32197 w 1023871"/>
              <a:gd name="connsiteY0" fmla="*/ 6195 h 675897"/>
              <a:gd name="connsiteX1" fmla="*/ 25758 w 1023871"/>
              <a:gd name="connsiteY1" fmla="*/ 38392 h 675897"/>
              <a:gd name="connsiteX2" fmla="*/ 19319 w 1023871"/>
              <a:gd name="connsiteY2" fmla="*/ 57711 h 675897"/>
              <a:gd name="connsiteX3" fmla="*/ 12879 w 1023871"/>
              <a:gd name="connsiteY3" fmla="*/ 109226 h 675897"/>
              <a:gd name="connsiteX4" fmla="*/ 0 w 1023871"/>
              <a:gd name="connsiteY4" fmla="*/ 147863 h 675897"/>
              <a:gd name="connsiteX5" fmla="*/ 12879 w 1023871"/>
              <a:gd name="connsiteY5" fmla="*/ 186499 h 675897"/>
              <a:gd name="connsiteX6" fmla="*/ 19319 w 1023871"/>
              <a:gd name="connsiteY6" fmla="*/ 205818 h 675897"/>
              <a:gd name="connsiteX7" fmla="*/ 32197 w 1023871"/>
              <a:gd name="connsiteY7" fmla="*/ 225136 h 675897"/>
              <a:gd name="connsiteX8" fmla="*/ 45076 w 1023871"/>
              <a:gd name="connsiteY8" fmla="*/ 270212 h 675897"/>
              <a:gd name="connsiteX9" fmla="*/ 70834 w 1023871"/>
              <a:gd name="connsiteY9" fmla="*/ 328167 h 675897"/>
              <a:gd name="connsiteX10" fmla="*/ 77273 w 1023871"/>
              <a:gd name="connsiteY10" fmla="*/ 360364 h 675897"/>
              <a:gd name="connsiteX11" fmla="*/ 83713 w 1023871"/>
              <a:gd name="connsiteY11" fmla="*/ 379683 h 675897"/>
              <a:gd name="connsiteX12" fmla="*/ 68701 w 1023871"/>
              <a:gd name="connsiteY12" fmla="*/ 474141 h 675897"/>
              <a:gd name="connsiteX13" fmla="*/ 57995 w 1023871"/>
              <a:gd name="connsiteY13" fmla="*/ 502755 h 675897"/>
              <a:gd name="connsiteX14" fmla="*/ 115910 w 1023871"/>
              <a:gd name="connsiteY14" fmla="*/ 547108 h 675897"/>
              <a:gd name="connsiteX15" fmla="*/ 148107 w 1023871"/>
              <a:gd name="connsiteY15" fmla="*/ 579305 h 675897"/>
              <a:gd name="connsiteX16" fmla="*/ 173906 w 1023871"/>
              <a:gd name="connsiteY16" fmla="*/ 644383 h 675897"/>
              <a:gd name="connsiteX17" fmla="*/ 193223 w 1023871"/>
              <a:gd name="connsiteY17" fmla="*/ 654405 h 675897"/>
              <a:gd name="connsiteX18" fmla="*/ 283335 w 1023871"/>
              <a:gd name="connsiteY18" fmla="*/ 630821 h 675897"/>
              <a:gd name="connsiteX19" fmla="*/ 302654 w 1023871"/>
              <a:gd name="connsiteY19" fmla="*/ 624381 h 675897"/>
              <a:gd name="connsiteX20" fmla="*/ 321972 w 1023871"/>
              <a:gd name="connsiteY20" fmla="*/ 611502 h 675897"/>
              <a:gd name="connsiteX21" fmla="*/ 392806 w 1023871"/>
              <a:gd name="connsiteY21" fmla="*/ 605063 h 675897"/>
              <a:gd name="connsiteX22" fmla="*/ 502276 w 1023871"/>
              <a:gd name="connsiteY22" fmla="*/ 624381 h 675897"/>
              <a:gd name="connsiteX23" fmla="*/ 540913 w 1023871"/>
              <a:gd name="connsiteY23" fmla="*/ 637260 h 675897"/>
              <a:gd name="connsiteX24" fmla="*/ 560231 w 1023871"/>
              <a:gd name="connsiteY24" fmla="*/ 643699 h 675897"/>
              <a:gd name="connsiteX25" fmla="*/ 643944 w 1023871"/>
              <a:gd name="connsiteY25" fmla="*/ 643699 h 675897"/>
              <a:gd name="connsiteX26" fmla="*/ 656823 w 1023871"/>
              <a:gd name="connsiteY26" fmla="*/ 663018 h 675897"/>
              <a:gd name="connsiteX27" fmla="*/ 676141 w 1023871"/>
              <a:gd name="connsiteY27" fmla="*/ 675897 h 675897"/>
              <a:gd name="connsiteX28" fmla="*/ 721217 w 1023871"/>
              <a:gd name="connsiteY28" fmla="*/ 663018 h 675897"/>
              <a:gd name="connsiteX29" fmla="*/ 740535 w 1023871"/>
              <a:gd name="connsiteY29" fmla="*/ 650139 h 675897"/>
              <a:gd name="connsiteX30" fmla="*/ 753414 w 1023871"/>
              <a:gd name="connsiteY30" fmla="*/ 630821 h 675897"/>
              <a:gd name="connsiteX31" fmla="*/ 772733 w 1023871"/>
              <a:gd name="connsiteY31" fmla="*/ 617942 h 675897"/>
              <a:gd name="connsiteX32" fmla="*/ 798490 w 1023871"/>
              <a:gd name="connsiteY32" fmla="*/ 521350 h 675897"/>
              <a:gd name="connsiteX33" fmla="*/ 824248 w 1023871"/>
              <a:gd name="connsiteY33" fmla="*/ 482714 h 675897"/>
              <a:gd name="connsiteX34" fmla="*/ 837127 w 1023871"/>
              <a:gd name="connsiteY34" fmla="*/ 463395 h 675897"/>
              <a:gd name="connsiteX35" fmla="*/ 875764 w 1023871"/>
              <a:gd name="connsiteY35" fmla="*/ 437637 h 675897"/>
              <a:gd name="connsiteX36" fmla="*/ 895082 w 1023871"/>
              <a:gd name="connsiteY36" fmla="*/ 424759 h 675897"/>
              <a:gd name="connsiteX37" fmla="*/ 927279 w 1023871"/>
              <a:gd name="connsiteY37" fmla="*/ 392561 h 675897"/>
              <a:gd name="connsiteX38" fmla="*/ 940158 w 1023871"/>
              <a:gd name="connsiteY38" fmla="*/ 373243 h 675897"/>
              <a:gd name="connsiteX39" fmla="*/ 978795 w 1023871"/>
              <a:gd name="connsiteY39" fmla="*/ 347485 h 675897"/>
              <a:gd name="connsiteX40" fmla="*/ 991673 w 1023871"/>
              <a:gd name="connsiteY40" fmla="*/ 328167 h 675897"/>
              <a:gd name="connsiteX41" fmla="*/ 1010992 w 1023871"/>
              <a:gd name="connsiteY41" fmla="*/ 321728 h 675897"/>
              <a:gd name="connsiteX42" fmla="*/ 1023871 w 1023871"/>
              <a:gd name="connsiteY42" fmla="*/ 283091 h 675897"/>
              <a:gd name="connsiteX43" fmla="*/ 1010992 w 1023871"/>
              <a:gd name="connsiteY43" fmla="*/ 263773 h 675897"/>
              <a:gd name="connsiteX44" fmla="*/ 991673 w 1023871"/>
              <a:gd name="connsiteY44" fmla="*/ 250894 h 675897"/>
              <a:gd name="connsiteX45" fmla="*/ 985234 w 1023871"/>
              <a:gd name="connsiteY45" fmla="*/ 231576 h 675897"/>
              <a:gd name="connsiteX46" fmla="*/ 940158 w 1023871"/>
              <a:gd name="connsiteY46" fmla="*/ 180060 h 675897"/>
              <a:gd name="connsiteX47" fmla="*/ 920840 w 1023871"/>
              <a:gd name="connsiteY47" fmla="*/ 141423 h 675897"/>
              <a:gd name="connsiteX48" fmla="*/ 895082 w 1023871"/>
              <a:gd name="connsiteY48" fmla="*/ 83468 h 675897"/>
              <a:gd name="connsiteX49" fmla="*/ 875764 w 1023871"/>
              <a:gd name="connsiteY49" fmla="*/ 77029 h 675897"/>
              <a:gd name="connsiteX50" fmla="*/ 817809 w 1023871"/>
              <a:gd name="connsiteY50" fmla="*/ 44832 h 675897"/>
              <a:gd name="connsiteX51" fmla="*/ 798490 w 1023871"/>
              <a:gd name="connsiteY51" fmla="*/ 31953 h 675897"/>
              <a:gd name="connsiteX52" fmla="*/ 779172 w 1023871"/>
              <a:gd name="connsiteY52" fmla="*/ 25514 h 675897"/>
              <a:gd name="connsiteX53" fmla="*/ 721217 w 1023871"/>
              <a:gd name="connsiteY53" fmla="*/ 12635 h 675897"/>
              <a:gd name="connsiteX54" fmla="*/ 656823 w 1023871"/>
              <a:gd name="connsiteY54" fmla="*/ 19074 h 675897"/>
              <a:gd name="connsiteX55" fmla="*/ 643944 w 1023871"/>
              <a:gd name="connsiteY55" fmla="*/ 38392 h 675897"/>
              <a:gd name="connsiteX56" fmla="*/ 624626 w 1023871"/>
              <a:gd name="connsiteY56" fmla="*/ 51271 h 675897"/>
              <a:gd name="connsiteX57" fmla="*/ 405685 w 1023871"/>
              <a:gd name="connsiteY57" fmla="*/ 38392 h 675897"/>
              <a:gd name="connsiteX58" fmla="*/ 367048 w 1023871"/>
              <a:gd name="connsiteY58" fmla="*/ 25514 h 675897"/>
              <a:gd name="connsiteX59" fmla="*/ 347730 w 1023871"/>
              <a:gd name="connsiteY59" fmla="*/ 19074 h 675897"/>
              <a:gd name="connsiteX60" fmla="*/ 328412 w 1023871"/>
              <a:gd name="connsiteY60" fmla="*/ 25514 h 675897"/>
              <a:gd name="connsiteX61" fmla="*/ 315533 w 1023871"/>
              <a:gd name="connsiteY61" fmla="*/ 44832 h 675897"/>
              <a:gd name="connsiteX62" fmla="*/ 264017 w 1023871"/>
              <a:gd name="connsiteY62" fmla="*/ 38392 h 675897"/>
              <a:gd name="connsiteX63" fmla="*/ 244699 w 1023871"/>
              <a:gd name="connsiteY63" fmla="*/ 25514 h 675897"/>
              <a:gd name="connsiteX64" fmla="*/ 206062 w 1023871"/>
              <a:gd name="connsiteY64" fmla="*/ 12635 h 675897"/>
              <a:gd name="connsiteX65" fmla="*/ 32197 w 1023871"/>
              <a:gd name="connsiteY65" fmla="*/ 6195 h 67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3871" h="675897">
                <a:moveTo>
                  <a:pt x="32197" y="6195"/>
                </a:moveTo>
                <a:cubicBezTo>
                  <a:pt x="2146" y="10488"/>
                  <a:pt x="28412" y="27774"/>
                  <a:pt x="25758" y="38392"/>
                </a:cubicBezTo>
                <a:cubicBezTo>
                  <a:pt x="24112" y="44977"/>
                  <a:pt x="20533" y="51033"/>
                  <a:pt x="19319" y="57711"/>
                </a:cubicBezTo>
                <a:cubicBezTo>
                  <a:pt x="16223" y="74737"/>
                  <a:pt x="16505" y="92305"/>
                  <a:pt x="12879" y="109226"/>
                </a:cubicBezTo>
                <a:cubicBezTo>
                  <a:pt x="10034" y="122500"/>
                  <a:pt x="0" y="147863"/>
                  <a:pt x="0" y="147863"/>
                </a:cubicBezTo>
                <a:lnTo>
                  <a:pt x="12879" y="186499"/>
                </a:lnTo>
                <a:cubicBezTo>
                  <a:pt x="15026" y="192939"/>
                  <a:pt x="15554" y="200170"/>
                  <a:pt x="19319" y="205818"/>
                </a:cubicBezTo>
                <a:cubicBezTo>
                  <a:pt x="23612" y="212257"/>
                  <a:pt x="28736" y="218214"/>
                  <a:pt x="32197" y="225136"/>
                </a:cubicBezTo>
                <a:cubicBezTo>
                  <a:pt x="37611" y="235963"/>
                  <a:pt x="41978" y="259887"/>
                  <a:pt x="45076" y="270212"/>
                </a:cubicBezTo>
                <a:cubicBezTo>
                  <a:pt x="57615" y="312010"/>
                  <a:pt x="52013" y="299937"/>
                  <a:pt x="70834" y="328167"/>
                </a:cubicBezTo>
                <a:cubicBezTo>
                  <a:pt x="72980" y="338899"/>
                  <a:pt x="74618" y="349746"/>
                  <a:pt x="77273" y="360364"/>
                </a:cubicBezTo>
                <a:cubicBezTo>
                  <a:pt x="78919" y="366949"/>
                  <a:pt x="85142" y="360720"/>
                  <a:pt x="83713" y="379683"/>
                </a:cubicBezTo>
                <a:cubicBezTo>
                  <a:pt x="82284" y="398646"/>
                  <a:pt x="70848" y="439797"/>
                  <a:pt x="68701" y="474141"/>
                </a:cubicBezTo>
                <a:cubicBezTo>
                  <a:pt x="70848" y="482727"/>
                  <a:pt x="50127" y="490594"/>
                  <a:pt x="57995" y="502755"/>
                </a:cubicBezTo>
                <a:cubicBezTo>
                  <a:pt x="65863" y="514916"/>
                  <a:pt x="100891" y="534350"/>
                  <a:pt x="115910" y="547108"/>
                </a:cubicBezTo>
                <a:cubicBezTo>
                  <a:pt x="130929" y="559866"/>
                  <a:pt x="112691" y="555694"/>
                  <a:pt x="148107" y="579305"/>
                </a:cubicBezTo>
                <a:cubicBezTo>
                  <a:pt x="169572" y="611502"/>
                  <a:pt x="166387" y="631866"/>
                  <a:pt x="173906" y="644383"/>
                </a:cubicBezTo>
                <a:cubicBezTo>
                  <a:pt x="181425" y="656900"/>
                  <a:pt x="174985" y="656665"/>
                  <a:pt x="193223" y="654405"/>
                </a:cubicBezTo>
                <a:cubicBezTo>
                  <a:pt x="211461" y="652145"/>
                  <a:pt x="265097" y="635825"/>
                  <a:pt x="283335" y="630821"/>
                </a:cubicBezTo>
                <a:cubicBezTo>
                  <a:pt x="301573" y="625817"/>
                  <a:pt x="296583" y="627417"/>
                  <a:pt x="302654" y="624381"/>
                </a:cubicBezTo>
                <a:cubicBezTo>
                  <a:pt x="309576" y="620920"/>
                  <a:pt x="314405" y="613124"/>
                  <a:pt x="321972" y="611502"/>
                </a:cubicBezTo>
                <a:cubicBezTo>
                  <a:pt x="345154" y="606534"/>
                  <a:pt x="369195" y="607209"/>
                  <a:pt x="392806" y="605063"/>
                </a:cubicBezTo>
                <a:cubicBezTo>
                  <a:pt x="477158" y="612731"/>
                  <a:pt x="441149" y="604005"/>
                  <a:pt x="502276" y="624381"/>
                </a:cubicBezTo>
                <a:lnTo>
                  <a:pt x="540913" y="637260"/>
                </a:lnTo>
                <a:lnTo>
                  <a:pt x="560231" y="643699"/>
                </a:lnTo>
                <a:cubicBezTo>
                  <a:pt x="574487" y="642115"/>
                  <a:pt x="623231" y="629891"/>
                  <a:pt x="643944" y="643699"/>
                </a:cubicBezTo>
                <a:cubicBezTo>
                  <a:pt x="650384" y="647992"/>
                  <a:pt x="651350" y="657545"/>
                  <a:pt x="656823" y="663018"/>
                </a:cubicBezTo>
                <a:cubicBezTo>
                  <a:pt x="662295" y="668491"/>
                  <a:pt x="669702" y="671604"/>
                  <a:pt x="676141" y="675897"/>
                </a:cubicBezTo>
                <a:cubicBezTo>
                  <a:pt x="684389" y="673835"/>
                  <a:pt x="711982" y="667635"/>
                  <a:pt x="721217" y="663018"/>
                </a:cubicBezTo>
                <a:cubicBezTo>
                  <a:pt x="728139" y="659557"/>
                  <a:pt x="734096" y="654432"/>
                  <a:pt x="740535" y="650139"/>
                </a:cubicBezTo>
                <a:cubicBezTo>
                  <a:pt x="744828" y="643700"/>
                  <a:pt x="747941" y="636293"/>
                  <a:pt x="753414" y="630821"/>
                </a:cubicBezTo>
                <a:cubicBezTo>
                  <a:pt x="758887" y="625348"/>
                  <a:pt x="770739" y="625420"/>
                  <a:pt x="772733" y="617942"/>
                </a:cubicBezTo>
                <a:cubicBezTo>
                  <a:pt x="800866" y="512446"/>
                  <a:pt x="750051" y="553643"/>
                  <a:pt x="798490" y="521350"/>
                </a:cubicBezTo>
                <a:lnTo>
                  <a:pt x="824248" y="482714"/>
                </a:lnTo>
                <a:cubicBezTo>
                  <a:pt x="828541" y="476274"/>
                  <a:pt x="830687" y="467688"/>
                  <a:pt x="837127" y="463395"/>
                </a:cubicBezTo>
                <a:lnTo>
                  <a:pt x="875764" y="437637"/>
                </a:lnTo>
                <a:lnTo>
                  <a:pt x="895082" y="424759"/>
                </a:lnTo>
                <a:cubicBezTo>
                  <a:pt x="929424" y="373245"/>
                  <a:pt x="884352" y="435488"/>
                  <a:pt x="927279" y="392561"/>
                </a:cubicBezTo>
                <a:cubicBezTo>
                  <a:pt x="932751" y="387089"/>
                  <a:pt x="934334" y="378339"/>
                  <a:pt x="940158" y="373243"/>
                </a:cubicBezTo>
                <a:cubicBezTo>
                  <a:pt x="951807" y="363050"/>
                  <a:pt x="978795" y="347485"/>
                  <a:pt x="978795" y="347485"/>
                </a:cubicBezTo>
                <a:cubicBezTo>
                  <a:pt x="983088" y="341046"/>
                  <a:pt x="985630" y="333001"/>
                  <a:pt x="991673" y="328167"/>
                </a:cubicBezTo>
                <a:cubicBezTo>
                  <a:pt x="996974" y="323927"/>
                  <a:pt x="1007047" y="327252"/>
                  <a:pt x="1010992" y="321728"/>
                </a:cubicBezTo>
                <a:cubicBezTo>
                  <a:pt x="1018883" y="310681"/>
                  <a:pt x="1023871" y="283091"/>
                  <a:pt x="1023871" y="283091"/>
                </a:cubicBezTo>
                <a:cubicBezTo>
                  <a:pt x="1019578" y="276652"/>
                  <a:pt x="1016465" y="269245"/>
                  <a:pt x="1010992" y="263773"/>
                </a:cubicBezTo>
                <a:cubicBezTo>
                  <a:pt x="1005519" y="258300"/>
                  <a:pt x="996508" y="256937"/>
                  <a:pt x="991673" y="250894"/>
                </a:cubicBezTo>
                <a:cubicBezTo>
                  <a:pt x="987433" y="245594"/>
                  <a:pt x="988530" y="237509"/>
                  <a:pt x="985234" y="231576"/>
                </a:cubicBezTo>
                <a:cubicBezTo>
                  <a:pt x="963138" y="191803"/>
                  <a:pt x="968377" y="198873"/>
                  <a:pt x="940158" y="180060"/>
                </a:cubicBezTo>
                <a:cubicBezTo>
                  <a:pt x="916679" y="109620"/>
                  <a:pt x="954123" y="216309"/>
                  <a:pt x="920840" y="141423"/>
                </a:cubicBezTo>
                <a:cubicBezTo>
                  <a:pt x="914870" y="127990"/>
                  <a:pt x="910157" y="95528"/>
                  <a:pt x="895082" y="83468"/>
                </a:cubicBezTo>
                <a:cubicBezTo>
                  <a:pt x="889782" y="79228"/>
                  <a:pt x="882203" y="79175"/>
                  <a:pt x="875764" y="77029"/>
                </a:cubicBezTo>
                <a:cubicBezTo>
                  <a:pt x="831479" y="47506"/>
                  <a:pt x="851811" y="56166"/>
                  <a:pt x="817809" y="44832"/>
                </a:cubicBezTo>
                <a:cubicBezTo>
                  <a:pt x="811369" y="40539"/>
                  <a:pt x="805412" y="35414"/>
                  <a:pt x="798490" y="31953"/>
                </a:cubicBezTo>
                <a:cubicBezTo>
                  <a:pt x="792419" y="28918"/>
                  <a:pt x="785698" y="27379"/>
                  <a:pt x="779172" y="25514"/>
                </a:cubicBezTo>
                <a:cubicBezTo>
                  <a:pt x="757943" y="19449"/>
                  <a:pt x="743361" y="17063"/>
                  <a:pt x="721217" y="12635"/>
                </a:cubicBezTo>
                <a:cubicBezTo>
                  <a:pt x="699752" y="14781"/>
                  <a:pt x="677288" y="12253"/>
                  <a:pt x="656823" y="19074"/>
                </a:cubicBezTo>
                <a:cubicBezTo>
                  <a:pt x="649481" y="21521"/>
                  <a:pt x="649416" y="32920"/>
                  <a:pt x="643944" y="38392"/>
                </a:cubicBezTo>
                <a:cubicBezTo>
                  <a:pt x="638472" y="43864"/>
                  <a:pt x="631065" y="46978"/>
                  <a:pt x="624626" y="51271"/>
                </a:cubicBezTo>
                <a:cubicBezTo>
                  <a:pt x="614851" y="50782"/>
                  <a:pt x="434203" y="42670"/>
                  <a:pt x="405685" y="38392"/>
                </a:cubicBezTo>
                <a:cubicBezTo>
                  <a:pt x="392260" y="36378"/>
                  <a:pt x="379927" y="29807"/>
                  <a:pt x="367048" y="25514"/>
                </a:cubicBezTo>
                <a:lnTo>
                  <a:pt x="347730" y="19074"/>
                </a:lnTo>
                <a:cubicBezTo>
                  <a:pt x="341291" y="21221"/>
                  <a:pt x="333712" y="21274"/>
                  <a:pt x="328412" y="25514"/>
                </a:cubicBezTo>
                <a:cubicBezTo>
                  <a:pt x="322369" y="30349"/>
                  <a:pt x="323122" y="43314"/>
                  <a:pt x="315533" y="44832"/>
                </a:cubicBezTo>
                <a:cubicBezTo>
                  <a:pt x="298563" y="48226"/>
                  <a:pt x="281189" y="40539"/>
                  <a:pt x="264017" y="38392"/>
                </a:cubicBezTo>
                <a:cubicBezTo>
                  <a:pt x="257578" y="34099"/>
                  <a:pt x="251771" y="28657"/>
                  <a:pt x="244699" y="25514"/>
                </a:cubicBezTo>
                <a:cubicBezTo>
                  <a:pt x="232293" y="20001"/>
                  <a:pt x="218941" y="16928"/>
                  <a:pt x="206062" y="12635"/>
                </a:cubicBezTo>
                <a:cubicBezTo>
                  <a:pt x="143977" y="-8061"/>
                  <a:pt x="62248" y="1902"/>
                  <a:pt x="32197" y="61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989368" y="5796788"/>
            <a:ext cx="759162" cy="803960"/>
          </a:xfrm>
          <a:custGeom>
            <a:avLst/>
            <a:gdLst>
              <a:gd name="connsiteX0" fmla="*/ 140976 w 759162"/>
              <a:gd name="connsiteY0" fmla="*/ 34218 h 794397"/>
              <a:gd name="connsiteX1" fmla="*/ 102339 w 759162"/>
              <a:gd name="connsiteY1" fmla="*/ 40657 h 794397"/>
              <a:gd name="connsiteX2" fmla="*/ 89460 w 759162"/>
              <a:gd name="connsiteY2" fmla="*/ 79294 h 794397"/>
              <a:gd name="connsiteX3" fmla="*/ 57263 w 759162"/>
              <a:gd name="connsiteY3" fmla="*/ 111491 h 794397"/>
              <a:gd name="connsiteX4" fmla="*/ 50824 w 759162"/>
              <a:gd name="connsiteY4" fmla="*/ 130810 h 794397"/>
              <a:gd name="connsiteX5" fmla="*/ 44384 w 759162"/>
              <a:gd name="connsiteY5" fmla="*/ 156567 h 794397"/>
              <a:gd name="connsiteX6" fmla="*/ 25066 w 759162"/>
              <a:gd name="connsiteY6" fmla="*/ 169446 h 794397"/>
              <a:gd name="connsiteX7" fmla="*/ 18626 w 759162"/>
              <a:gd name="connsiteY7" fmla="*/ 188764 h 794397"/>
              <a:gd name="connsiteX8" fmla="*/ 12187 w 759162"/>
              <a:gd name="connsiteY8" fmla="*/ 253159 h 794397"/>
              <a:gd name="connsiteX9" fmla="*/ 50824 w 759162"/>
              <a:gd name="connsiteY9" fmla="*/ 278917 h 794397"/>
              <a:gd name="connsiteX10" fmla="*/ 102339 w 759162"/>
              <a:gd name="connsiteY10" fmla="*/ 291795 h 794397"/>
              <a:gd name="connsiteX11" fmla="*/ 115218 w 759162"/>
              <a:gd name="connsiteY11" fmla="*/ 330432 h 794397"/>
              <a:gd name="connsiteX12" fmla="*/ 121657 w 759162"/>
              <a:gd name="connsiteY12" fmla="*/ 349750 h 794397"/>
              <a:gd name="connsiteX13" fmla="*/ 160294 w 759162"/>
              <a:gd name="connsiteY13" fmla="*/ 369069 h 794397"/>
              <a:gd name="connsiteX14" fmla="*/ 160294 w 759162"/>
              <a:gd name="connsiteY14" fmla="*/ 407705 h 794397"/>
              <a:gd name="connsiteX15" fmla="*/ 173173 w 759162"/>
              <a:gd name="connsiteY15" fmla="*/ 465660 h 794397"/>
              <a:gd name="connsiteX16" fmla="*/ 186052 w 759162"/>
              <a:gd name="connsiteY16" fmla="*/ 484979 h 794397"/>
              <a:gd name="connsiteX17" fmla="*/ 205370 w 759162"/>
              <a:gd name="connsiteY17" fmla="*/ 491418 h 794397"/>
              <a:gd name="connsiteX18" fmla="*/ 244007 w 759162"/>
              <a:gd name="connsiteY18" fmla="*/ 517176 h 794397"/>
              <a:gd name="connsiteX19" fmla="*/ 263325 w 759162"/>
              <a:gd name="connsiteY19" fmla="*/ 530055 h 794397"/>
              <a:gd name="connsiteX20" fmla="*/ 269764 w 759162"/>
              <a:gd name="connsiteY20" fmla="*/ 555812 h 794397"/>
              <a:gd name="connsiteX21" fmla="*/ 276204 w 759162"/>
              <a:gd name="connsiteY21" fmla="*/ 575131 h 794397"/>
              <a:gd name="connsiteX22" fmla="*/ 263325 w 759162"/>
              <a:gd name="connsiteY22" fmla="*/ 594449 h 794397"/>
              <a:gd name="connsiteX23" fmla="*/ 256886 w 759162"/>
              <a:gd name="connsiteY23" fmla="*/ 613767 h 794397"/>
              <a:gd name="connsiteX24" fmla="*/ 237567 w 759162"/>
              <a:gd name="connsiteY24" fmla="*/ 620207 h 794397"/>
              <a:gd name="connsiteX25" fmla="*/ 186052 w 759162"/>
              <a:gd name="connsiteY25" fmla="*/ 639525 h 794397"/>
              <a:gd name="connsiteX26" fmla="*/ 166733 w 759162"/>
              <a:gd name="connsiteY26" fmla="*/ 658843 h 794397"/>
              <a:gd name="connsiteX27" fmla="*/ 147415 w 759162"/>
              <a:gd name="connsiteY27" fmla="*/ 671722 h 794397"/>
              <a:gd name="connsiteX28" fmla="*/ 115218 w 759162"/>
              <a:gd name="connsiteY28" fmla="*/ 697480 h 794397"/>
              <a:gd name="connsiteX29" fmla="*/ 89460 w 759162"/>
              <a:gd name="connsiteY29" fmla="*/ 729677 h 794397"/>
              <a:gd name="connsiteX30" fmla="*/ 83021 w 759162"/>
              <a:gd name="connsiteY30" fmla="*/ 748995 h 794397"/>
              <a:gd name="connsiteX31" fmla="*/ 89460 w 759162"/>
              <a:gd name="connsiteY31" fmla="*/ 781193 h 794397"/>
              <a:gd name="connsiteX32" fmla="*/ 108778 w 759162"/>
              <a:gd name="connsiteY32" fmla="*/ 794072 h 794397"/>
              <a:gd name="connsiteX33" fmla="*/ 205370 w 759162"/>
              <a:gd name="connsiteY33" fmla="*/ 787632 h 794397"/>
              <a:gd name="connsiteX34" fmla="*/ 218249 w 759162"/>
              <a:gd name="connsiteY34" fmla="*/ 748995 h 794397"/>
              <a:gd name="connsiteX35" fmla="*/ 224688 w 759162"/>
              <a:gd name="connsiteY35" fmla="*/ 729677 h 794397"/>
              <a:gd name="connsiteX36" fmla="*/ 244007 w 759162"/>
              <a:gd name="connsiteY36" fmla="*/ 723238 h 794397"/>
              <a:gd name="connsiteX37" fmla="*/ 289083 w 759162"/>
              <a:gd name="connsiteY37" fmla="*/ 742556 h 794397"/>
              <a:gd name="connsiteX38" fmla="*/ 295522 w 759162"/>
              <a:gd name="connsiteY38" fmla="*/ 761874 h 794397"/>
              <a:gd name="connsiteX39" fmla="*/ 334159 w 759162"/>
              <a:gd name="connsiteY39" fmla="*/ 781193 h 794397"/>
              <a:gd name="connsiteX40" fmla="*/ 359917 w 759162"/>
              <a:gd name="connsiteY40" fmla="*/ 774753 h 794397"/>
              <a:gd name="connsiteX41" fmla="*/ 379235 w 759162"/>
              <a:gd name="connsiteY41" fmla="*/ 755435 h 794397"/>
              <a:gd name="connsiteX42" fmla="*/ 411432 w 759162"/>
              <a:gd name="connsiteY42" fmla="*/ 697480 h 794397"/>
              <a:gd name="connsiteX43" fmla="*/ 462947 w 759162"/>
              <a:gd name="connsiteY43" fmla="*/ 678162 h 794397"/>
              <a:gd name="connsiteX44" fmla="*/ 475826 w 759162"/>
              <a:gd name="connsiteY44" fmla="*/ 658843 h 794397"/>
              <a:gd name="connsiteX45" fmla="*/ 482266 w 759162"/>
              <a:gd name="connsiteY45" fmla="*/ 633086 h 794397"/>
              <a:gd name="connsiteX46" fmla="*/ 488705 w 759162"/>
              <a:gd name="connsiteY46" fmla="*/ 613767 h 794397"/>
              <a:gd name="connsiteX47" fmla="*/ 495145 w 759162"/>
              <a:gd name="connsiteY47" fmla="*/ 530055 h 794397"/>
              <a:gd name="connsiteX48" fmla="*/ 533781 w 759162"/>
              <a:gd name="connsiteY48" fmla="*/ 517176 h 794397"/>
              <a:gd name="connsiteX49" fmla="*/ 565978 w 759162"/>
              <a:gd name="connsiteY49" fmla="*/ 465660 h 794397"/>
              <a:gd name="connsiteX50" fmla="*/ 572418 w 759162"/>
              <a:gd name="connsiteY50" fmla="*/ 439903 h 794397"/>
              <a:gd name="connsiteX51" fmla="*/ 611055 w 759162"/>
              <a:gd name="connsiteY51" fmla="*/ 420584 h 794397"/>
              <a:gd name="connsiteX52" fmla="*/ 643252 w 759162"/>
              <a:gd name="connsiteY52" fmla="*/ 394826 h 794397"/>
              <a:gd name="connsiteX53" fmla="*/ 675449 w 759162"/>
              <a:gd name="connsiteY53" fmla="*/ 369069 h 794397"/>
              <a:gd name="connsiteX54" fmla="*/ 662570 w 759162"/>
              <a:gd name="connsiteY54" fmla="*/ 285356 h 794397"/>
              <a:gd name="connsiteX55" fmla="*/ 636812 w 759162"/>
              <a:gd name="connsiteY55" fmla="*/ 246719 h 794397"/>
              <a:gd name="connsiteX56" fmla="*/ 649691 w 759162"/>
              <a:gd name="connsiteY56" fmla="*/ 195204 h 794397"/>
              <a:gd name="connsiteX57" fmla="*/ 669009 w 759162"/>
              <a:gd name="connsiteY57" fmla="*/ 175886 h 794397"/>
              <a:gd name="connsiteX58" fmla="*/ 688328 w 759162"/>
              <a:gd name="connsiteY58" fmla="*/ 169446 h 794397"/>
              <a:gd name="connsiteX59" fmla="*/ 720525 w 759162"/>
              <a:gd name="connsiteY59" fmla="*/ 130810 h 794397"/>
              <a:gd name="connsiteX60" fmla="*/ 739843 w 759162"/>
              <a:gd name="connsiteY60" fmla="*/ 117931 h 794397"/>
              <a:gd name="connsiteX61" fmla="*/ 759162 w 759162"/>
              <a:gd name="connsiteY61" fmla="*/ 79294 h 794397"/>
              <a:gd name="connsiteX62" fmla="*/ 739843 w 759162"/>
              <a:gd name="connsiteY62" fmla="*/ 34218 h 794397"/>
              <a:gd name="connsiteX63" fmla="*/ 720525 w 759162"/>
              <a:gd name="connsiteY63" fmla="*/ 21339 h 794397"/>
              <a:gd name="connsiteX64" fmla="*/ 701207 w 759162"/>
              <a:gd name="connsiteY64" fmla="*/ 14900 h 794397"/>
              <a:gd name="connsiteX65" fmla="*/ 669009 w 759162"/>
              <a:gd name="connsiteY65" fmla="*/ 21339 h 794397"/>
              <a:gd name="connsiteX66" fmla="*/ 649691 w 759162"/>
              <a:gd name="connsiteY66" fmla="*/ 40657 h 794397"/>
              <a:gd name="connsiteX67" fmla="*/ 630373 w 759162"/>
              <a:gd name="connsiteY67" fmla="*/ 53536 h 794397"/>
              <a:gd name="connsiteX68" fmla="*/ 591736 w 759162"/>
              <a:gd name="connsiteY68" fmla="*/ 34218 h 794397"/>
              <a:gd name="connsiteX69" fmla="*/ 572418 w 759162"/>
              <a:gd name="connsiteY69" fmla="*/ 27779 h 794397"/>
              <a:gd name="connsiteX70" fmla="*/ 404993 w 759162"/>
              <a:gd name="connsiteY70" fmla="*/ 21339 h 794397"/>
              <a:gd name="connsiteX71" fmla="*/ 366356 w 759162"/>
              <a:gd name="connsiteY71" fmla="*/ 14900 h 794397"/>
              <a:gd name="connsiteX72" fmla="*/ 224688 w 759162"/>
              <a:gd name="connsiteY72" fmla="*/ 8460 h 794397"/>
              <a:gd name="connsiteX73" fmla="*/ 186052 w 759162"/>
              <a:gd name="connsiteY73" fmla="*/ 21339 h 794397"/>
              <a:gd name="connsiteX74" fmla="*/ 140976 w 759162"/>
              <a:gd name="connsiteY74" fmla="*/ 34218 h 794397"/>
              <a:gd name="connsiteX0" fmla="*/ 140976 w 759162"/>
              <a:gd name="connsiteY0" fmla="*/ 43781 h 803960"/>
              <a:gd name="connsiteX1" fmla="*/ 102339 w 759162"/>
              <a:gd name="connsiteY1" fmla="*/ 50220 h 803960"/>
              <a:gd name="connsiteX2" fmla="*/ 89460 w 759162"/>
              <a:gd name="connsiteY2" fmla="*/ 88857 h 803960"/>
              <a:gd name="connsiteX3" fmla="*/ 57263 w 759162"/>
              <a:gd name="connsiteY3" fmla="*/ 121054 h 803960"/>
              <a:gd name="connsiteX4" fmla="*/ 50824 w 759162"/>
              <a:gd name="connsiteY4" fmla="*/ 140373 h 803960"/>
              <a:gd name="connsiteX5" fmla="*/ 44384 w 759162"/>
              <a:gd name="connsiteY5" fmla="*/ 166130 h 803960"/>
              <a:gd name="connsiteX6" fmla="*/ 25066 w 759162"/>
              <a:gd name="connsiteY6" fmla="*/ 179009 h 803960"/>
              <a:gd name="connsiteX7" fmla="*/ 18626 w 759162"/>
              <a:gd name="connsiteY7" fmla="*/ 198327 h 803960"/>
              <a:gd name="connsiteX8" fmla="*/ 12187 w 759162"/>
              <a:gd name="connsiteY8" fmla="*/ 262722 h 803960"/>
              <a:gd name="connsiteX9" fmla="*/ 50824 w 759162"/>
              <a:gd name="connsiteY9" fmla="*/ 288480 h 803960"/>
              <a:gd name="connsiteX10" fmla="*/ 102339 w 759162"/>
              <a:gd name="connsiteY10" fmla="*/ 301358 h 803960"/>
              <a:gd name="connsiteX11" fmla="*/ 115218 w 759162"/>
              <a:gd name="connsiteY11" fmla="*/ 339995 h 803960"/>
              <a:gd name="connsiteX12" fmla="*/ 121657 w 759162"/>
              <a:gd name="connsiteY12" fmla="*/ 359313 h 803960"/>
              <a:gd name="connsiteX13" fmla="*/ 160294 w 759162"/>
              <a:gd name="connsiteY13" fmla="*/ 378632 h 803960"/>
              <a:gd name="connsiteX14" fmla="*/ 160294 w 759162"/>
              <a:gd name="connsiteY14" fmla="*/ 417268 h 803960"/>
              <a:gd name="connsiteX15" fmla="*/ 173173 w 759162"/>
              <a:gd name="connsiteY15" fmla="*/ 475223 h 803960"/>
              <a:gd name="connsiteX16" fmla="*/ 186052 w 759162"/>
              <a:gd name="connsiteY16" fmla="*/ 494542 h 803960"/>
              <a:gd name="connsiteX17" fmla="*/ 205370 w 759162"/>
              <a:gd name="connsiteY17" fmla="*/ 500981 h 803960"/>
              <a:gd name="connsiteX18" fmla="*/ 244007 w 759162"/>
              <a:gd name="connsiteY18" fmla="*/ 526739 h 803960"/>
              <a:gd name="connsiteX19" fmla="*/ 263325 w 759162"/>
              <a:gd name="connsiteY19" fmla="*/ 539618 h 803960"/>
              <a:gd name="connsiteX20" fmla="*/ 269764 w 759162"/>
              <a:gd name="connsiteY20" fmla="*/ 565375 h 803960"/>
              <a:gd name="connsiteX21" fmla="*/ 276204 w 759162"/>
              <a:gd name="connsiteY21" fmla="*/ 584694 h 803960"/>
              <a:gd name="connsiteX22" fmla="*/ 263325 w 759162"/>
              <a:gd name="connsiteY22" fmla="*/ 604012 h 803960"/>
              <a:gd name="connsiteX23" fmla="*/ 256886 w 759162"/>
              <a:gd name="connsiteY23" fmla="*/ 623330 h 803960"/>
              <a:gd name="connsiteX24" fmla="*/ 237567 w 759162"/>
              <a:gd name="connsiteY24" fmla="*/ 629770 h 803960"/>
              <a:gd name="connsiteX25" fmla="*/ 186052 w 759162"/>
              <a:gd name="connsiteY25" fmla="*/ 649088 h 803960"/>
              <a:gd name="connsiteX26" fmla="*/ 166733 w 759162"/>
              <a:gd name="connsiteY26" fmla="*/ 668406 h 803960"/>
              <a:gd name="connsiteX27" fmla="*/ 147415 w 759162"/>
              <a:gd name="connsiteY27" fmla="*/ 681285 h 803960"/>
              <a:gd name="connsiteX28" fmla="*/ 115218 w 759162"/>
              <a:gd name="connsiteY28" fmla="*/ 707043 h 803960"/>
              <a:gd name="connsiteX29" fmla="*/ 89460 w 759162"/>
              <a:gd name="connsiteY29" fmla="*/ 739240 h 803960"/>
              <a:gd name="connsiteX30" fmla="*/ 83021 w 759162"/>
              <a:gd name="connsiteY30" fmla="*/ 758558 h 803960"/>
              <a:gd name="connsiteX31" fmla="*/ 89460 w 759162"/>
              <a:gd name="connsiteY31" fmla="*/ 790756 h 803960"/>
              <a:gd name="connsiteX32" fmla="*/ 108778 w 759162"/>
              <a:gd name="connsiteY32" fmla="*/ 803635 h 803960"/>
              <a:gd name="connsiteX33" fmla="*/ 205370 w 759162"/>
              <a:gd name="connsiteY33" fmla="*/ 797195 h 803960"/>
              <a:gd name="connsiteX34" fmla="*/ 218249 w 759162"/>
              <a:gd name="connsiteY34" fmla="*/ 758558 h 803960"/>
              <a:gd name="connsiteX35" fmla="*/ 224688 w 759162"/>
              <a:gd name="connsiteY35" fmla="*/ 739240 h 803960"/>
              <a:gd name="connsiteX36" fmla="*/ 244007 w 759162"/>
              <a:gd name="connsiteY36" fmla="*/ 732801 h 803960"/>
              <a:gd name="connsiteX37" fmla="*/ 289083 w 759162"/>
              <a:gd name="connsiteY37" fmla="*/ 752119 h 803960"/>
              <a:gd name="connsiteX38" fmla="*/ 295522 w 759162"/>
              <a:gd name="connsiteY38" fmla="*/ 771437 h 803960"/>
              <a:gd name="connsiteX39" fmla="*/ 334159 w 759162"/>
              <a:gd name="connsiteY39" fmla="*/ 790756 h 803960"/>
              <a:gd name="connsiteX40" fmla="*/ 359917 w 759162"/>
              <a:gd name="connsiteY40" fmla="*/ 784316 h 803960"/>
              <a:gd name="connsiteX41" fmla="*/ 379235 w 759162"/>
              <a:gd name="connsiteY41" fmla="*/ 764998 h 803960"/>
              <a:gd name="connsiteX42" fmla="*/ 411432 w 759162"/>
              <a:gd name="connsiteY42" fmla="*/ 707043 h 803960"/>
              <a:gd name="connsiteX43" fmla="*/ 462947 w 759162"/>
              <a:gd name="connsiteY43" fmla="*/ 687725 h 803960"/>
              <a:gd name="connsiteX44" fmla="*/ 475826 w 759162"/>
              <a:gd name="connsiteY44" fmla="*/ 668406 h 803960"/>
              <a:gd name="connsiteX45" fmla="*/ 482266 w 759162"/>
              <a:gd name="connsiteY45" fmla="*/ 642649 h 803960"/>
              <a:gd name="connsiteX46" fmla="*/ 488705 w 759162"/>
              <a:gd name="connsiteY46" fmla="*/ 623330 h 803960"/>
              <a:gd name="connsiteX47" fmla="*/ 495145 w 759162"/>
              <a:gd name="connsiteY47" fmla="*/ 539618 h 803960"/>
              <a:gd name="connsiteX48" fmla="*/ 533781 w 759162"/>
              <a:gd name="connsiteY48" fmla="*/ 526739 h 803960"/>
              <a:gd name="connsiteX49" fmla="*/ 565978 w 759162"/>
              <a:gd name="connsiteY49" fmla="*/ 475223 h 803960"/>
              <a:gd name="connsiteX50" fmla="*/ 572418 w 759162"/>
              <a:gd name="connsiteY50" fmla="*/ 449466 h 803960"/>
              <a:gd name="connsiteX51" fmla="*/ 611055 w 759162"/>
              <a:gd name="connsiteY51" fmla="*/ 430147 h 803960"/>
              <a:gd name="connsiteX52" fmla="*/ 643252 w 759162"/>
              <a:gd name="connsiteY52" fmla="*/ 404389 h 803960"/>
              <a:gd name="connsiteX53" fmla="*/ 675449 w 759162"/>
              <a:gd name="connsiteY53" fmla="*/ 378632 h 803960"/>
              <a:gd name="connsiteX54" fmla="*/ 662570 w 759162"/>
              <a:gd name="connsiteY54" fmla="*/ 294919 h 803960"/>
              <a:gd name="connsiteX55" fmla="*/ 636812 w 759162"/>
              <a:gd name="connsiteY55" fmla="*/ 256282 h 803960"/>
              <a:gd name="connsiteX56" fmla="*/ 649691 w 759162"/>
              <a:gd name="connsiteY56" fmla="*/ 204767 h 803960"/>
              <a:gd name="connsiteX57" fmla="*/ 669009 w 759162"/>
              <a:gd name="connsiteY57" fmla="*/ 185449 h 803960"/>
              <a:gd name="connsiteX58" fmla="*/ 688328 w 759162"/>
              <a:gd name="connsiteY58" fmla="*/ 179009 h 803960"/>
              <a:gd name="connsiteX59" fmla="*/ 720525 w 759162"/>
              <a:gd name="connsiteY59" fmla="*/ 140373 h 803960"/>
              <a:gd name="connsiteX60" fmla="*/ 739843 w 759162"/>
              <a:gd name="connsiteY60" fmla="*/ 127494 h 803960"/>
              <a:gd name="connsiteX61" fmla="*/ 759162 w 759162"/>
              <a:gd name="connsiteY61" fmla="*/ 88857 h 803960"/>
              <a:gd name="connsiteX62" fmla="*/ 739843 w 759162"/>
              <a:gd name="connsiteY62" fmla="*/ 43781 h 803960"/>
              <a:gd name="connsiteX63" fmla="*/ 720525 w 759162"/>
              <a:gd name="connsiteY63" fmla="*/ 30902 h 803960"/>
              <a:gd name="connsiteX64" fmla="*/ 701207 w 759162"/>
              <a:gd name="connsiteY64" fmla="*/ 24463 h 803960"/>
              <a:gd name="connsiteX65" fmla="*/ 669009 w 759162"/>
              <a:gd name="connsiteY65" fmla="*/ 30902 h 803960"/>
              <a:gd name="connsiteX66" fmla="*/ 649691 w 759162"/>
              <a:gd name="connsiteY66" fmla="*/ 50220 h 803960"/>
              <a:gd name="connsiteX67" fmla="*/ 630373 w 759162"/>
              <a:gd name="connsiteY67" fmla="*/ 63099 h 803960"/>
              <a:gd name="connsiteX68" fmla="*/ 591736 w 759162"/>
              <a:gd name="connsiteY68" fmla="*/ 43781 h 803960"/>
              <a:gd name="connsiteX69" fmla="*/ 572418 w 759162"/>
              <a:gd name="connsiteY69" fmla="*/ 37342 h 803960"/>
              <a:gd name="connsiteX70" fmla="*/ 404993 w 759162"/>
              <a:gd name="connsiteY70" fmla="*/ 30902 h 803960"/>
              <a:gd name="connsiteX71" fmla="*/ 366356 w 759162"/>
              <a:gd name="connsiteY71" fmla="*/ 10176 h 803960"/>
              <a:gd name="connsiteX72" fmla="*/ 224688 w 759162"/>
              <a:gd name="connsiteY72" fmla="*/ 18023 h 803960"/>
              <a:gd name="connsiteX73" fmla="*/ 186052 w 759162"/>
              <a:gd name="connsiteY73" fmla="*/ 30902 h 803960"/>
              <a:gd name="connsiteX74" fmla="*/ 140976 w 759162"/>
              <a:gd name="connsiteY74" fmla="*/ 43781 h 803960"/>
              <a:gd name="connsiteX0" fmla="*/ 140976 w 759162"/>
              <a:gd name="connsiteY0" fmla="*/ 43781 h 803960"/>
              <a:gd name="connsiteX1" fmla="*/ 102339 w 759162"/>
              <a:gd name="connsiteY1" fmla="*/ 50220 h 803960"/>
              <a:gd name="connsiteX2" fmla="*/ 89460 w 759162"/>
              <a:gd name="connsiteY2" fmla="*/ 88857 h 803960"/>
              <a:gd name="connsiteX3" fmla="*/ 57263 w 759162"/>
              <a:gd name="connsiteY3" fmla="*/ 121054 h 803960"/>
              <a:gd name="connsiteX4" fmla="*/ 50824 w 759162"/>
              <a:gd name="connsiteY4" fmla="*/ 140373 h 803960"/>
              <a:gd name="connsiteX5" fmla="*/ 44384 w 759162"/>
              <a:gd name="connsiteY5" fmla="*/ 166130 h 803960"/>
              <a:gd name="connsiteX6" fmla="*/ 25066 w 759162"/>
              <a:gd name="connsiteY6" fmla="*/ 179009 h 803960"/>
              <a:gd name="connsiteX7" fmla="*/ 18626 w 759162"/>
              <a:gd name="connsiteY7" fmla="*/ 198327 h 803960"/>
              <a:gd name="connsiteX8" fmla="*/ 12187 w 759162"/>
              <a:gd name="connsiteY8" fmla="*/ 262722 h 803960"/>
              <a:gd name="connsiteX9" fmla="*/ 50824 w 759162"/>
              <a:gd name="connsiteY9" fmla="*/ 288480 h 803960"/>
              <a:gd name="connsiteX10" fmla="*/ 102339 w 759162"/>
              <a:gd name="connsiteY10" fmla="*/ 301358 h 803960"/>
              <a:gd name="connsiteX11" fmla="*/ 115218 w 759162"/>
              <a:gd name="connsiteY11" fmla="*/ 339995 h 803960"/>
              <a:gd name="connsiteX12" fmla="*/ 121657 w 759162"/>
              <a:gd name="connsiteY12" fmla="*/ 359313 h 803960"/>
              <a:gd name="connsiteX13" fmla="*/ 160294 w 759162"/>
              <a:gd name="connsiteY13" fmla="*/ 378632 h 803960"/>
              <a:gd name="connsiteX14" fmla="*/ 160294 w 759162"/>
              <a:gd name="connsiteY14" fmla="*/ 417268 h 803960"/>
              <a:gd name="connsiteX15" fmla="*/ 173173 w 759162"/>
              <a:gd name="connsiteY15" fmla="*/ 475223 h 803960"/>
              <a:gd name="connsiteX16" fmla="*/ 186052 w 759162"/>
              <a:gd name="connsiteY16" fmla="*/ 494542 h 803960"/>
              <a:gd name="connsiteX17" fmla="*/ 205370 w 759162"/>
              <a:gd name="connsiteY17" fmla="*/ 500981 h 803960"/>
              <a:gd name="connsiteX18" fmla="*/ 244007 w 759162"/>
              <a:gd name="connsiteY18" fmla="*/ 526739 h 803960"/>
              <a:gd name="connsiteX19" fmla="*/ 263325 w 759162"/>
              <a:gd name="connsiteY19" fmla="*/ 539618 h 803960"/>
              <a:gd name="connsiteX20" fmla="*/ 269764 w 759162"/>
              <a:gd name="connsiteY20" fmla="*/ 565375 h 803960"/>
              <a:gd name="connsiteX21" fmla="*/ 276204 w 759162"/>
              <a:gd name="connsiteY21" fmla="*/ 584694 h 803960"/>
              <a:gd name="connsiteX22" fmla="*/ 263325 w 759162"/>
              <a:gd name="connsiteY22" fmla="*/ 604012 h 803960"/>
              <a:gd name="connsiteX23" fmla="*/ 256886 w 759162"/>
              <a:gd name="connsiteY23" fmla="*/ 623330 h 803960"/>
              <a:gd name="connsiteX24" fmla="*/ 237567 w 759162"/>
              <a:gd name="connsiteY24" fmla="*/ 629770 h 803960"/>
              <a:gd name="connsiteX25" fmla="*/ 186052 w 759162"/>
              <a:gd name="connsiteY25" fmla="*/ 649088 h 803960"/>
              <a:gd name="connsiteX26" fmla="*/ 166733 w 759162"/>
              <a:gd name="connsiteY26" fmla="*/ 668406 h 803960"/>
              <a:gd name="connsiteX27" fmla="*/ 147415 w 759162"/>
              <a:gd name="connsiteY27" fmla="*/ 681285 h 803960"/>
              <a:gd name="connsiteX28" fmla="*/ 115218 w 759162"/>
              <a:gd name="connsiteY28" fmla="*/ 707043 h 803960"/>
              <a:gd name="connsiteX29" fmla="*/ 89460 w 759162"/>
              <a:gd name="connsiteY29" fmla="*/ 739240 h 803960"/>
              <a:gd name="connsiteX30" fmla="*/ 83021 w 759162"/>
              <a:gd name="connsiteY30" fmla="*/ 758558 h 803960"/>
              <a:gd name="connsiteX31" fmla="*/ 89460 w 759162"/>
              <a:gd name="connsiteY31" fmla="*/ 790756 h 803960"/>
              <a:gd name="connsiteX32" fmla="*/ 108778 w 759162"/>
              <a:gd name="connsiteY32" fmla="*/ 803635 h 803960"/>
              <a:gd name="connsiteX33" fmla="*/ 205370 w 759162"/>
              <a:gd name="connsiteY33" fmla="*/ 797195 h 803960"/>
              <a:gd name="connsiteX34" fmla="*/ 218249 w 759162"/>
              <a:gd name="connsiteY34" fmla="*/ 758558 h 803960"/>
              <a:gd name="connsiteX35" fmla="*/ 224688 w 759162"/>
              <a:gd name="connsiteY35" fmla="*/ 739240 h 803960"/>
              <a:gd name="connsiteX36" fmla="*/ 244007 w 759162"/>
              <a:gd name="connsiteY36" fmla="*/ 732801 h 803960"/>
              <a:gd name="connsiteX37" fmla="*/ 289083 w 759162"/>
              <a:gd name="connsiteY37" fmla="*/ 752119 h 803960"/>
              <a:gd name="connsiteX38" fmla="*/ 295522 w 759162"/>
              <a:gd name="connsiteY38" fmla="*/ 771437 h 803960"/>
              <a:gd name="connsiteX39" fmla="*/ 334159 w 759162"/>
              <a:gd name="connsiteY39" fmla="*/ 790756 h 803960"/>
              <a:gd name="connsiteX40" fmla="*/ 359917 w 759162"/>
              <a:gd name="connsiteY40" fmla="*/ 784316 h 803960"/>
              <a:gd name="connsiteX41" fmla="*/ 379235 w 759162"/>
              <a:gd name="connsiteY41" fmla="*/ 764998 h 803960"/>
              <a:gd name="connsiteX42" fmla="*/ 411432 w 759162"/>
              <a:gd name="connsiteY42" fmla="*/ 707043 h 803960"/>
              <a:gd name="connsiteX43" fmla="*/ 462947 w 759162"/>
              <a:gd name="connsiteY43" fmla="*/ 687725 h 803960"/>
              <a:gd name="connsiteX44" fmla="*/ 475826 w 759162"/>
              <a:gd name="connsiteY44" fmla="*/ 668406 h 803960"/>
              <a:gd name="connsiteX45" fmla="*/ 482266 w 759162"/>
              <a:gd name="connsiteY45" fmla="*/ 642649 h 803960"/>
              <a:gd name="connsiteX46" fmla="*/ 488705 w 759162"/>
              <a:gd name="connsiteY46" fmla="*/ 623330 h 803960"/>
              <a:gd name="connsiteX47" fmla="*/ 495145 w 759162"/>
              <a:gd name="connsiteY47" fmla="*/ 539618 h 803960"/>
              <a:gd name="connsiteX48" fmla="*/ 533781 w 759162"/>
              <a:gd name="connsiteY48" fmla="*/ 526739 h 803960"/>
              <a:gd name="connsiteX49" fmla="*/ 565978 w 759162"/>
              <a:gd name="connsiteY49" fmla="*/ 475223 h 803960"/>
              <a:gd name="connsiteX50" fmla="*/ 572418 w 759162"/>
              <a:gd name="connsiteY50" fmla="*/ 449466 h 803960"/>
              <a:gd name="connsiteX51" fmla="*/ 611055 w 759162"/>
              <a:gd name="connsiteY51" fmla="*/ 430147 h 803960"/>
              <a:gd name="connsiteX52" fmla="*/ 643252 w 759162"/>
              <a:gd name="connsiteY52" fmla="*/ 404389 h 803960"/>
              <a:gd name="connsiteX53" fmla="*/ 675449 w 759162"/>
              <a:gd name="connsiteY53" fmla="*/ 378632 h 803960"/>
              <a:gd name="connsiteX54" fmla="*/ 662570 w 759162"/>
              <a:gd name="connsiteY54" fmla="*/ 294919 h 803960"/>
              <a:gd name="connsiteX55" fmla="*/ 636812 w 759162"/>
              <a:gd name="connsiteY55" fmla="*/ 256282 h 803960"/>
              <a:gd name="connsiteX56" fmla="*/ 649691 w 759162"/>
              <a:gd name="connsiteY56" fmla="*/ 204767 h 803960"/>
              <a:gd name="connsiteX57" fmla="*/ 669009 w 759162"/>
              <a:gd name="connsiteY57" fmla="*/ 185449 h 803960"/>
              <a:gd name="connsiteX58" fmla="*/ 688328 w 759162"/>
              <a:gd name="connsiteY58" fmla="*/ 179009 h 803960"/>
              <a:gd name="connsiteX59" fmla="*/ 720525 w 759162"/>
              <a:gd name="connsiteY59" fmla="*/ 140373 h 803960"/>
              <a:gd name="connsiteX60" fmla="*/ 739843 w 759162"/>
              <a:gd name="connsiteY60" fmla="*/ 127494 h 803960"/>
              <a:gd name="connsiteX61" fmla="*/ 759162 w 759162"/>
              <a:gd name="connsiteY61" fmla="*/ 88857 h 803960"/>
              <a:gd name="connsiteX62" fmla="*/ 739843 w 759162"/>
              <a:gd name="connsiteY62" fmla="*/ 43781 h 803960"/>
              <a:gd name="connsiteX63" fmla="*/ 720525 w 759162"/>
              <a:gd name="connsiteY63" fmla="*/ 30902 h 803960"/>
              <a:gd name="connsiteX64" fmla="*/ 701207 w 759162"/>
              <a:gd name="connsiteY64" fmla="*/ 24463 h 803960"/>
              <a:gd name="connsiteX65" fmla="*/ 669009 w 759162"/>
              <a:gd name="connsiteY65" fmla="*/ 30902 h 803960"/>
              <a:gd name="connsiteX66" fmla="*/ 649691 w 759162"/>
              <a:gd name="connsiteY66" fmla="*/ 50220 h 803960"/>
              <a:gd name="connsiteX67" fmla="*/ 630373 w 759162"/>
              <a:gd name="connsiteY67" fmla="*/ 63099 h 803960"/>
              <a:gd name="connsiteX68" fmla="*/ 591736 w 759162"/>
              <a:gd name="connsiteY68" fmla="*/ 43781 h 803960"/>
              <a:gd name="connsiteX69" fmla="*/ 572418 w 759162"/>
              <a:gd name="connsiteY69" fmla="*/ 37342 h 803960"/>
              <a:gd name="connsiteX70" fmla="*/ 416423 w 759162"/>
              <a:gd name="connsiteY70" fmla="*/ 19472 h 803960"/>
              <a:gd name="connsiteX71" fmla="*/ 366356 w 759162"/>
              <a:gd name="connsiteY71" fmla="*/ 10176 h 803960"/>
              <a:gd name="connsiteX72" fmla="*/ 224688 w 759162"/>
              <a:gd name="connsiteY72" fmla="*/ 18023 h 803960"/>
              <a:gd name="connsiteX73" fmla="*/ 186052 w 759162"/>
              <a:gd name="connsiteY73" fmla="*/ 30902 h 803960"/>
              <a:gd name="connsiteX74" fmla="*/ 140976 w 759162"/>
              <a:gd name="connsiteY74" fmla="*/ 43781 h 8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59162" h="803960">
                <a:moveTo>
                  <a:pt x="140976" y="43781"/>
                </a:moveTo>
                <a:cubicBezTo>
                  <a:pt x="128097" y="45927"/>
                  <a:pt x="112165" y="41622"/>
                  <a:pt x="102339" y="50220"/>
                </a:cubicBezTo>
                <a:cubicBezTo>
                  <a:pt x="92122" y="59160"/>
                  <a:pt x="96991" y="77561"/>
                  <a:pt x="89460" y="88857"/>
                </a:cubicBezTo>
                <a:cubicBezTo>
                  <a:pt x="72288" y="114614"/>
                  <a:pt x="83020" y="103882"/>
                  <a:pt x="57263" y="121054"/>
                </a:cubicBezTo>
                <a:cubicBezTo>
                  <a:pt x="55117" y="127494"/>
                  <a:pt x="52689" y="133846"/>
                  <a:pt x="50824" y="140373"/>
                </a:cubicBezTo>
                <a:cubicBezTo>
                  <a:pt x="48393" y="148882"/>
                  <a:pt x="49293" y="158766"/>
                  <a:pt x="44384" y="166130"/>
                </a:cubicBezTo>
                <a:cubicBezTo>
                  <a:pt x="40091" y="172569"/>
                  <a:pt x="31505" y="174716"/>
                  <a:pt x="25066" y="179009"/>
                </a:cubicBezTo>
                <a:cubicBezTo>
                  <a:pt x="22919" y="185448"/>
                  <a:pt x="21662" y="192256"/>
                  <a:pt x="18626" y="198327"/>
                </a:cubicBezTo>
                <a:cubicBezTo>
                  <a:pt x="6149" y="223281"/>
                  <a:pt x="-12646" y="223700"/>
                  <a:pt x="12187" y="262722"/>
                </a:cubicBezTo>
                <a:cubicBezTo>
                  <a:pt x="20497" y="275781"/>
                  <a:pt x="35807" y="284726"/>
                  <a:pt x="50824" y="288480"/>
                </a:cubicBezTo>
                <a:lnTo>
                  <a:pt x="102339" y="301358"/>
                </a:lnTo>
                <a:lnTo>
                  <a:pt x="115218" y="339995"/>
                </a:lnTo>
                <a:cubicBezTo>
                  <a:pt x="117364" y="346434"/>
                  <a:pt x="115218" y="357166"/>
                  <a:pt x="121657" y="359313"/>
                </a:cubicBezTo>
                <a:cubicBezTo>
                  <a:pt x="148318" y="368200"/>
                  <a:pt x="135328" y="361988"/>
                  <a:pt x="160294" y="378632"/>
                </a:cubicBezTo>
                <a:cubicBezTo>
                  <a:pt x="177465" y="430147"/>
                  <a:pt x="160294" y="365753"/>
                  <a:pt x="160294" y="417268"/>
                </a:cubicBezTo>
                <a:cubicBezTo>
                  <a:pt x="160294" y="427166"/>
                  <a:pt x="166531" y="461940"/>
                  <a:pt x="173173" y="475223"/>
                </a:cubicBezTo>
                <a:cubicBezTo>
                  <a:pt x="176634" y="482145"/>
                  <a:pt x="180009" y="489707"/>
                  <a:pt x="186052" y="494542"/>
                </a:cubicBezTo>
                <a:cubicBezTo>
                  <a:pt x="191352" y="498782"/>
                  <a:pt x="198931" y="498835"/>
                  <a:pt x="205370" y="500981"/>
                </a:cubicBezTo>
                <a:lnTo>
                  <a:pt x="244007" y="526739"/>
                </a:lnTo>
                <a:lnTo>
                  <a:pt x="263325" y="539618"/>
                </a:lnTo>
                <a:cubicBezTo>
                  <a:pt x="265471" y="548204"/>
                  <a:pt x="267333" y="556866"/>
                  <a:pt x="269764" y="565375"/>
                </a:cubicBezTo>
                <a:cubicBezTo>
                  <a:pt x="271629" y="571902"/>
                  <a:pt x="277320" y="577998"/>
                  <a:pt x="276204" y="584694"/>
                </a:cubicBezTo>
                <a:cubicBezTo>
                  <a:pt x="274932" y="592328"/>
                  <a:pt x="267618" y="597573"/>
                  <a:pt x="263325" y="604012"/>
                </a:cubicBezTo>
                <a:cubicBezTo>
                  <a:pt x="261179" y="610451"/>
                  <a:pt x="261686" y="618530"/>
                  <a:pt x="256886" y="623330"/>
                </a:cubicBezTo>
                <a:cubicBezTo>
                  <a:pt x="252086" y="628130"/>
                  <a:pt x="243923" y="627387"/>
                  <a:pt x="237567" y="629770"/>
                </a:cubicBezTo>
                <a:cubicBezTo>
                  <a:pt x="175987" y="652863"/>
                  <a:pt x="229890" y="634476"/>
                  <a:pt x="186052" y="649088"/>
                </a:cubicBezTo>
                <a:cubicBezTo>
                  <a:pt x="179612" y="655527"/>
                  <a:pt x="173729" y="662576"/>
                  <a:pt x="166733" y="668406"/>
                </a:cubicBezTo>
                <a:cubicBezTo>
                  <a:pt x="160788" y="673360"/>
                  <a:pt x="152887" y="675812"/>
                  <a:pt x="147415" y="681285"/>
                </a:cubicBezTo>
                <a:cubicBezTo>
                  <a:pt x="118289" y="710412"/>
                  <a:pt x="152826" y="694508"/>
                  <a:pt x="115218" y="707043"/>
                </a:cubicBezTo>
                <a:cubicBezTo>
                  <a:pt x="99030" y="755602"/>
                  <a:pt x="122749" y="697627"/>
                  <a:pt x="89460" y="739240"/>
                </a:cubicBezTo>
                <a:cubicBezTo>
                  <a:pt x="85220" y="744540"/>
                  <a:pt x="85167" y="752119"/>
                  <a:pt x="83021" y="758558"/>
                </a:cubicBezTo>
                <a:cubicBezTo>
                  <a:pt x="85167" y="769291"/>
                  <a:pt x="84030" y="781253"/>
                  <a:pt x="89460" y="790756"/>
                </a:cubicBezTo>
                <a:cubicBezTo>
                  <a:pt x="93300" y="797476"/>
                  <a:pt x="101051" y="803206"/>
                  <a:pt x="108778" y="803635"/>
                </a:cubicBezTo>
                <a:cubicBezTo>
                  <a:pt x="140997" y="805425"/>
                  <a:pt x="173173" y="799342"/>
                  <a:pt x="205370" y="797195"/>
                </a:cubicBezTo>
                <a:lnTo>
                  <a:pt x="218249" y="758558"/>
                </a:lnTo>
                <a:cubicBezTo>
                  <a:pt x="220395" y="752119"/>
                  <a:pt x="218249" y="741386"/>
                  <a:pt x="224688" y="739240"/>
                </a:cubicBezTo>
                <a:lnTo>
                  <a:pt x="244007" y="732801"/>
                </a:lnTo>
                <a:cubicBezTo>
                  <a:pt x="259474" y="736668"/>
                  <a:pt x="277965" y="738222"/>
                  <a:pt x="289083" y="752119"/>
                </a:cubicBezTo>
                <a:cubicBezTo>
                  <a:pt x="293323" y="757419"/>
                  <a:pt x="291282" y="766137"/>
                  <a:pt x="295522" y="771437"/>
                </a:cubicBezTo>
                <a:cubicBezTo>
                  <a:pt x="304600" y="782785"/>
                  <a:pt x="321433" y="786514"/>
                  <a:pt x="334159" y="790756"/>
                </a:cubicBezTo>
                <a:cubicBezTo>
                  <a:pt x="342745" y="788609"/>
                  <a:pt x="352233" y="788707"/>
                  <a:pt x="359917" y="784316"/>
                </a:cubicBezTo>
                <a:cubicBezTo>
                  <a:pt x="367824" y="779798"/>
                  <a:pt x="374184" y="772575"/>
                  <a:pt x="379235" y="764998"/>
                </a:cubicBezTo>
                <a:cubicBezTo>
                  <a:pt x="398025" y="736813"/>
                  <a:pt x="364906" y="738061"/>
                  <a:pt x="411432" y="707043"/>
                </a:cubicBezTo>
                <a:cubicBezTo>
                  <a:pt x="439857" y="688093"/>
                  <a:pt x="423161" y="695682"/>
                  <a:pt x="462947" y="687725"/>
                </a:cubicBezTo>
                <a:cubicBezTo>
                  <a:pt x="467240" y="681285"/>
                  <a:pt x="472777" y="675520"/>
                  <a:pt x="475826" y="668406"/>
                </a:cubicBezTo>
                <a:cubicBezTo>
                  <a:pt x="479312" y="660272"/>
                  <a:pt x="479835" y="651158"/>
                  <a:pt x="482266" y="642649"/>
                </a:cubicBezTo>
                <a:cubicBezTo>
                  <a:pt x="484131" y="636122"/>
                  <a:pt x="486559" y="629770"/>
                  <a:pt x="488705" y="623330"/>
                </a:cubicBezTo>
                <a:cubicBezTo>
                  <a:pt x="490852" y="595426"/>
                  <a:pt x="483310" y="564979"/>
                  <a:pt x="495145" y="539618"/>
                </a:cubicBezTo>
                <a:cubicBezTo>
                  <a:pt x="500886" y="527316"/>
                  <a:pt x="533781" y="526739"/>
                  <a:pt x="533781" y="526739"/>
                </a:cubicBezTo>
                <a:cubicBezTo>
                  <a:pt x="549107" y="480760"/>
                  <a:pt x="535364" y="495633"/>
                  <a:pt x="565978" y="475223"/>
                </a:cubicBezTo>
                <a:cubicBezTo>
                  <a:pt x="568125" y="466637"/>
                  <a:pt x="567509" y="456830"/>
                  <a:pt x="572418" y="449466"/>
                </a:cubicBezTo>
                <a:cubicBezTo>
                  <a:pt x="579551" y="438766"/>
                  <a:pt x="600035" y="433821"/>
                  <a:pt x="611055" y="430147"/>
                </a:cubicBezTo>
                <a:cubicBezTo>
                  <a:pt x="647958" y="374789"/>
                  <a:pt x="598821" y="439933"/>
                  <a:pt x="643252" y="404389"/>
                </a:cubicBezTo>
                <a:cubicBezTo>
                  <a:pt x="684861" y="371102"/>
                  <a:pt x="626893" y="394816"/>
                  <a:pt x="675449" y="378632"/>
                </a:cubicBezTo>
                <a:cubicBezTo>
                  <a:pt x="674502" y="369165"/>
                  <a:pt x="673889" y="315294"/>
                  <a:pt x="662570" y="294919"/>
                </a:cubicBezTo>
                <a:cubicBezTo>
                  <a:pt x="655053" y="281388"/>
                  <a:pt x="636812" y="256282"/>
                  <a:pt x="636812" y="256282"/>
                </a:cubicBezTo>
                <a:cubicBezTo>
                  <a:pt x="637740" y="251641"/>
                  <a:pt x="644035" y="213251"/>
                  <a:pt x="649691" y="204767"/>
                </a:cubicBezTo>
                <a:cubicBezTo>
                  <a:pt x="654742" y="197190"/>
                  <a:pt x="661432" y="190500"/>
                  <a:pt x="669009" y="185449"/>
                </a:cubicBezTo>
                <a:cubicBezTo>
                  <a:pt x="674657" y="181684"/>
                  <a:pt x="681888" y="181156"/>
                  <a:pt x="688328" y="179009"/>
                </a:cubicBezTo>
                <a:cubicBezTo>
                  <a:pt x="700991" y="160014"/>
                  <a:pt x="701932" y="155867"/>
                  <a:pt x="720525" y="140373"/>
                </a:cubicBezTo>
                <a:cubicBezTo>
                  <a:pt x="726470" y="135418"/>
                  <a:pt x="733404" y="131787"/>
                  <a:pt x="739843" y="127494"/>
                </a:cubicBezTo>
                <a:cubicBezTo>
                  <a:pt x="746353" y="117728"/>
                  <a:pt x="759162" y="102185"/>
                  <a:pt x="759162" y="88857"/>
                </a:cubicBezTo>
                <a:cubicBezTo>
                  <a:pt x="759162" y="74078"/>
                  <a:pt x="750358" y="54296"/>
                  <a:pt x="739843" y="43781"/>
                </a:cubicBezTo>
                <a:cubicBezTo>
                  <a:pt x="734371" y="38309"/>
                  <a:pt x="727447" y="34363"/>
                  <a:pt x="720525" y="30902"/>
                </a:cubicBezTo>
                <a:cubicBezTo>
                  <a:pt x="714454" y="27866"/>
                  <a:pt x="707646" y="26609"/>
                  <a:pt x="701207" y="24463"/>
                </a:cubicBezTo>
                <a:cubicBezTo>
                  <a:pt x="690474" y="26609"/>
                  <a:pt x="678799" y="26007"/>
                  <a:pt x="669009" y="30902"/>
                </a:cubicBezTo>
                <a:cubicBezTo>
                  <a:pt x="660864" y="34974"/>
                  <a:pt x="656687" y="44390"/>
                  <a:pt x="649691" y="50220"/>
                </a:cubicBezTo>
                <a:cubicBezTo>
                  <a:pt x="643746" y="55175"/>
                  <a:pt x="636812" y="58806"/>
                  <a:pt x="630373" y="63099"/>
                </a:cubicBezTo>
                <a:cubicBezTo>
                  <a:pt x="581818" y="46915"/>
                  <a:pt x="641668" y="68746"/>
                  <a:pt x="591736" y="43781"/>
                </a:cubicBezTo>
                <a:cubicBezTo>
                  <a:pt x="585665" y="40746"/>
                  <a:pt x="578857" y="39488"/>
                  <a:pt x="572418" y="37342"/>
                </a:cubicBezTo>
                <a:cubicBezTo>
                  <a:pt x="510392" y="-4009"/>
                  <a:pt x="450767" y="24000"/>
                  <a:pt x="416423" y="19472"/>
                </a:cubicBezTo>
                <a:cubicBezTo>
                  <a:pt x="382079" y="14944"/>
                  <a:pt x="379235" y="12322"/>
                  <a:pt x="366356" y="10176"/>
                </a:cubicBezTo>
                <a:cubicBezTo>
                  <a:pt x="295074" y="-13585"/>
                  <a:pt x="341268" y="10737"/>
                  <a:pt x="224688" y="18023"/>
                </a:cubicBezTo>
                <a:lnTo>
                  <a:pt x="186052" y="30902"/>
                </a:lnTo>
                <a:lnTo>
                  <a:pt x="140976" y="4378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858000" y="4230710"/>
            <a:ext cx="1275157" cy="1236372"/>
          </a:xfrm>
          <a:custGeom>
            <a:avLst/>
            <a:gdLst>
              <a:gd name="connsiteX0" fmla="*/ 309093 w 1275157"/>
              <a:gd name="connsiteY0" fmla="*/ 740535 h 1236372"/>
              <a:gd name="connsiteX1" fmla="*/ 302654 w 1275157"/>
              <a:gd name="connsiteY1" fmla="*/ 708338 h 1236372"/>
              <a:gd name="connsiteX2" fmla="*/ 296214 w 1275157"/>
              <a:gd name="connsiteY2" fmla="*/ 579549 h 1236372"/>
              <a:gd name="connsiteX3" fmla="*/ 270456 w 1275157"/>
              <a:gd name="connsiteY3" fmla="*/ 521594 h 1236372"/>
              <a:gd name="connsiteX4" fmla="*/ 231820 w 1275157"/>
              <a:gd name="connsiteY4" fmla="*/ 495836 h 1236372"/>
              <a:gd name="connsiteX5" fmla="*/ 193183 w 1275157"/>
              <a:gd name="connsiteY5" fmla="*/ 476518 h 1236372"/>
              <a:gd name="connsiteX6" fmla="*/ 180304 w 1275157"/>
              <a:gd name="connsiteY6" fmla="*/ 437882 h 1236372"/>
              <a:gd name="connsiteX7" fmla="*/ 160986 w 1275157"/>
              <a:gd name="connsiteY7" fmla="*/ 425003 h 1236372"/>
              <a:gd name="connsiteX8" fmla="*/ 109470 w 1275157"/>
              <a:gd name="connsiteY8" fmla="*/ 412124 h 1236372"/>
              <a:gd name="connsiteX9" fmla="*/ 70834 w 1275157"/>
              <a:gd name="connsiteY9" fmla="*/ 399245 h 1236372"/>
              <a:gd name="connsiteX10" fmla="*/ 45076 w 1275157"/>
              <a:gd name="connsiteY10" fmla="*/ 360608 h 1236372"/>
              <a:gd name="connsiteX11" fmla="*/ 38637 w 1275157"/>
              <a:gd name="connsiteY11" fmla="*/ 341290 h 1236372"/>
              <a:gd name="connsiteX12" fmla="*/ 19318 w 1275157"/>
              <a:gd name="connsiteY12" fmla="*/ 328411 h 1236372"/>
              <a:gd name="connsiteX13" fmla="*/ 0 w 1275157"/>
              <a:gd name="connsiteY13" fmla="*/ 289775 h 1236372"/>
              <a:gd name="connsiteX14" fmla="*/ 12879 w 1275157"/>
              <a:gd name="connsiteY14" fmla="*/ 231820 h 1236372"/>
              <a:gd name="connsiteX15" fmla="*/ 25758 w 1275157"/>
              <a:gd name="connsiteY15" fmla="*/ 212501 h 1236372"/>
              <a:gd name="connsiteX16" fmla="*/ 32197 w 1275157"/>
              <a:gd name="connsiteY16" fmla="*/ 193183 h 1236372"/>
              <a:gd name="connsiteX17" fmla="*/ 51515 w 1275157"/>
              <a:gd name="connsiteY17" fmla="*/ 186744 h 1236372"/>
              <a:gd name="connsiteX18" fmla="*/ 96592 w 1275157"/>
              <a:gd name="connsiteY18" fmla="*/ 180304 h 1236372"/>
              <a:gd name="connsiteX19" fmla="*/ 135228 w 1275157"/>
              <a:gd name="connsiteY19" fmla="*/ 173865 h 1236372"/>
              <a:gd name="connsiteX20" fmla="*/ 173865 w 1275157"/>
              <a:gd name="connsiteY20" fmla="*/ 160986 h 1236372"/>
              <a:gd name="connsiteX21" fmla="*/ 231820 w 1275157"/>
              <a:gd name="connsiteY21" fmla="*/ 148107 h 1236372"/>
              <a:gd name="connsiteX22" fmla="*/ 251138 w 1275157"/>
              <a:gd name="connsiteY22" fmla="*/ 141667 h 1236372"/>
              <a:gd name="connsiteX23" fmla="*/ 289775 w 1275157"/>
              <a:gd name="connsiteY23" fmla="*/ 115910 h 1236372"/>
              <a:gd name="connsiteX24" fmla="*/ 309093 w 1275157"/>
              <a:gd name="connsiteY24" fmla="*/ 103031 h 1236372"/>
              <a:gd name="connsiteX25" fmla="*/ 315532 w 1275157"/>
              <a:gd name="connsiteY25" fmla="*/ 83713 h 1236372"/>
              <a:gd name="connsiteX26" fmla="*/ 334851 w 1275157"/>
              <a:gd name="connsiteY26" fmla="*/ 70834 h 1236372"/>
              <a:gd name="connsiteX27" fmla="*/ 431442 w 1275157"/>
              <a:gd name="connsiteY27" fmla="*/ 57955 h 1236372"/>
              <a:gd name="connsiteX28" fmla="*/ 489397 w 1275157"/>
              <a:gd name="connsiteY28" fmla="*/ 45076 h 1236372"/>
              <a:gd name="connsiteX29" fmla="*/ 592428 w 1275157"/>
              <a:gd name="connsiteY29" fmla="*/ 38636 h 1236372"/>
              <a:gd name="connsiteX30" fmla="*/ 631065 w 1275157"/>
              <a:gd name="connsiteY30" fmla="*/ 25758 h 1236372"/>
              <a:gd name="connsiteX31" fmla="*/ 650383 w 1275157"/>
              <a:gd name="connsiteY31" fmla="*/ 19318 h 1236372"/>
              <a:gd name="connsiteX32" fmla="*/ 676141 w 1275157"/>
              <a:gd name="connsiteY32" fmla="*/ 12879 h 1236372"/>
              <a:gd name="connsiteX33" fmla="*/ 721217 w 1275157"/>
              <a:gd name="connsiteY33" fmla="*/ 0 h 1236372"/>
              <a:gd name="connsiteX34" fmla="*/ 721217 w 1275157"/>
              <a:gd name="connsiteY34" fmla="*/ 57955 h 1236372"/>
              <a:gd name="connsiteX35" fmla="*/ 714777 w 1275157"/>
              <a:gd name="connsiteY35" fmla="*/ 96591 h 1236372"/>
              <a:gd name="connsiteX36" fmla="*/ 695459 w 1275157"/>
              <a:gd name="connsiteY36" fmla="*/ 154546 h 1236372"/>
              <a:gd name="connsiteX37" fmla="*/ 689020 w 1275157"/>
              <a:gd name="connsiteY37" fmla="*/ 173865 h 1236372"/>
              <a:gd name="connsiteX38" fmla="*/ 682580 w 1275157"/>
              <a:gd name="connsiteY38" fmla="*/ 199622 h 1236372"/>
              <a:gd name="connsiteX39" fmla="*/ 669701 w 1275157"/>
              <a:gd name="connsiteY39" fmla="*/ 218941 h 1236372"/>
              <a:gd name="connsiteX40" fmla="*/ 631065 w 1275157"/>
              <a:gd name="connsiteY40" fmla="*/ 244698 h 1236372"/>
              <a:gd name="connsiteX41" fmla="*/ 611746 w 1275157"/>
              <a:gd name="connsiteY41" fmla="*/ 283335 h 1236372"/>
              <a:gd name="connsiteX42" fmla="*/ 618186 w 1275157"/>
              <a:gd name="connsiteY42" fmla="*/ 302653 h 1236372"/>
              <a:gd name="connsiteX43" fmla="*/ 631065 w 1275157"/>
              <a:gd name="connsiteY43" fmla="*/ 321972 h 1236372"/>
              <a:gd name="connsiteX44" fmla="*/ 650383 w 1275157"/>
              <a:gd name="connsiteY44" fmla="*/ 328411 h 1236372"/>
              <a:gd name="connsiteX45" fmla="*/ 689020 w 1275157"/>
              <a:gd name="connsiteY45" fmla="*/ 354169 h 1236372"/>
              <a:gd name="connsiteX46" fmla="*/ 708338 w 1275157"/>
              <a:gd name="connsiteY46" fmla="*/ 367048 h 1236372"/>
              <a:gd name="connsiteX47" fmla="*/ 727656 w 1275157"/>
              <a:gd name="connsiteY47" fmla="*/ 373487 h 1236372"/>
              <a:gd name="connsiteX48" fmla="*/ 766293 w 1275157"/>
              <a:gd name="connsiteY48" fmla="*/ 399245 h 1236372"/>
              <a:gd name="connsiteX49" fmla="*/ 824248 w 1275157"/>
              <a:gd name="connsiteY49" fmla="*/ 425003 h 1236372"/>
              <a:gd name="connsiteX50" fmla="*/ 856445 w 1275157"/>
              <a:gd name="connsiteY50" fmla="*/ 450760 h 1236372"/>
              <a:gd name="connsiteX51" fmla="*/ 869324 w 1275157"/>
              <a:gd name="connsiteY51" fmla="*/ 470079 h 1236372"/>
              <a:gd name="connsiteX52" fmla="*/ 907961 w 1275157"/>
              <a:gd name="connsiteY52" fmla="*/ 495836 h 1236372"/>
              <a:gd name="connsiteX53" fmla="*/ 933718 w 1275157"/>
              <a:gd name="connsiteY53" fmla="*/ 534473 h 1236372"/>
              <a:gd name="connsiteX54" fmla="*/ 946597 w 1275157"/>
              <a:gd name="connsiteY54" fmla="*/ 553791 h 1236372"/>
              <a:gd name="connsiteX55" fmla="*/ 965915 w 1275157"/>
              <a:gd name="connsiteY55" fmla="*/ 560231 h 1236372"/>
              <a:gd name="connsiteX56" fmla="*/ 978794 w 1275157"/>
              <a:gd name="connsiteY56" fmla="*/ 598867 h 1236372"/>
              <a:gd name="connsiteX57" fmla="*/ 985234 w 1275157"/>
              <a:gd name="connsiteY57" fmla="*/ 689020 h 1236372"/>
              <a:gd name="connsiteX58" fmla="*/ 991673 w 1275157"/>
              <a:gd name="connsiteY58" fmla="*/ 708338 h 1236372"/>
              <a:gd name="connsiteX59" fmla="*/ 1010992 w 1275157"/>
              <a:gd name="connsiteY59" fmla="*/ 721217 h 1236372"/>
              <a:gd name="connsiteX60" fmla="*/ 1043189 w 1275157"/>
              <a:gd name="connsiteY60" fmla="*/ 759853 h 1236372"/>
              <a:gd name="connsiteX61" fmla="*/ 1062507 w 1275157"/>
              <a:gd name="connsiteY61" fmla="*/ 772732 h 1236372"/>
              <a:gd name="connsiteX62" fmla="*/ 1107583 w 1275157"/>
              <a:gd name="connsiteY62" fmla="*/ 824248 h 1236372"/>
              <a:gd name="connsiteX63" fmla="*/ 1120462 w 1275157"/>
              <a:gd name="connsiteY63" fmla="*/ 843566 h 1236372"/>
              <a:gd name="connsiteX64" fmla="*/ 1139780 w 1275157"/>
              <a:gd name="connsiteY64" fmla="*/ 856445 h 1236372"/>
              <a:gd name="connsiteX65" fmla="*/ 1146220 w 1275157"/>
              <a:gd name="connsiteY65" fmla="*/ 875763 h 1236372"/>
              <a:gd name="connsiteX66" fmla="*/ 1165538 w 1275157"/>
              <a:gd name="connsiteY66" fmla="*/ 882203 h 1236372"/>
              <a:gd name="connsiteX67" fmla="*/ 1204175 w 1275157"/>
              <a:gd name="connsiteY67" fmla="*/ 907960 h 1236372"/>
              <a:gd name="connsiteX68" fmla="*/ 1242811 w 1275157"/>
              <a:gd name="connsiteY68" fmla="*/ 920839 h 1236372"/>
              <a:gd name="connsiteX69" fmla="*/ 1275008 w 1275157"/>
              <a:gd name="connsiteY69" fmla="*/ 953036 h 1236372"/>
              <a:gd name="connsiteX70" fmla="*/ 1262130 w 1275157"/>
              <a:gd name="connsiteY70" fmla="*/ 1030310 h 1236372"/>
              <a:gd name="connsiteX71" fmla="*/ 1249251 w 1275157"/>
              <a:gd name="connsiteY71" fmla="*/ 1049628 h 1236372"/>
              <a:gd name="connsiteX72" fmla="*/ 1229932 w 1275157"/>
              <a:gd name="connsiteY72" fmla="*/ 1062507 h 1236372"/>
              <a:gd name="connsiteX73" fmla="*/ 1217054 w 1275157"/>
              <a:gd name="connsiteY73" fmla="*/ 1081825 h 1236372"/>
              <a:gd name="connsiteX74" fmla="*/ 1184856 w 1275157"/>
              <a:gd name="connsiteY74" fmla="*/ 1120462 h 1236372"/>
              <a:gd name="connsiteX75" fmla="*/ 1178417 w 1275157"/>
              <a:gd name="connsiteY75" fmla="*/ 1139780 h 1236372"/>
              <a:gd name="connsiteX76" fmla="*/ 1139780 w 1275157"/>
              <a:gd name="connsiteY76" fmla="*/ 1197735 h 1236372"/>
              <a:gd name="connsiteX77" fmla="*/ 1126901 w 1275157"/>
              <a:gd name="connsiteY77" fmla="*/ 1217053 h 1236372"/>
              <a:gd name="connsiteX78" fmla="*/ 1075386 w 1275157"/>
              <a:gd name="connsiteY78" fmla="*/ 1223493 h 1236372"/>
              <a:gd name="connsiteX79" fmla="*/ 1030310 w 1275157"/>
              <a:gd name="connsiteY79" fmla="*/ 1236372 h 1236372"/>
              <a:gd name="connsiteX80" fmla="*/ 933718 w 1275157"/>
              <a:gd name="connsiteY80" fmla="*/ 1229932 h 1236372"/>
              <a:gd name="connsiteX81" fmla="*/ 914400 w 1275157"/>
              <a:gd name="connsiteY81" fmla="*/ 1217053 h 1236372"/>
              <a:gd name="connsiteX82" fmla="*/ 895082 w 1275157"/>
              <a:gd name="connsiteY82" fmla="*/ 1178417 h 1236372"/>
              <a:gd name="connsiteX83" fmla="*/ 882203 w 1275157"/>
              <a:gd name="connsiteY83" fmla="*/ 1159098 h 1236372"/>
              <a:gd name="connsiteX84" fmla="*/ 875763 w 1275157"/>
              <a:gd name="connsiteY84" fmla="*/ 1139780 h 1236372"/>
              <a:gd name="connsiteX85" fmla="*/ 862885 w 1275157"/>
              <a:gd name="connsiteY85" fmla="*/ 1120462 h 1236372"/>
              <a:gd name="connsiteX86" fmla="*/ 824248 w 1275157"/>
              <a:gd name="connsiteY86" fmla="*/ 1094704 h 1236372"/>
              <a:gd name="connsiteX87" fmla="*/ 817808 w 1275157"/>
              <a:gd name="connsiteY87" fmla="*/ 1056067 h 1236372"/>
              <a:gd name="connsiteX88" fmla="*/ 798490 w 1275157"/>
              <a:gd name="connsiteY88" fmla="*/ 978794 h 1236372"/>
              <a:gd name="connsiteX89" fmla="*/ 785611 w 1275157"/>
              <a:gd name="connsiteY89" fmla="*/ 927279 h 1236372"/>
              <a:gd name="connsiteX90" fmla="*/ 772732 w 1275157"/>
              <a:gd name="connsiteY90" fmla="*/ 907960 h 1236372"/>
              <a:gd name="connsiteX91" fmla="*/ 734096 w 1275157"/>
              <a:gd name="connsiteY91" fmla="*/ 882203 h 1236372"/>
              <a:gd name="connsiteX92" fmla="*/ 708338 w 1275157"/>
              <a:gd name="connsiteY92" fmla="*/ 888642 h 1236372"/>
              <a:gd name="connsiteX93" fmla="*/ 689020 w 1275157"/>
              <a:gd name="connsiteY93" fmla="*/ 895082 h 1236372"/>
              <a:gd name="connsiteX94" fmla="*/ 585989 w 1275157"/>
              <a:gd name="connsiteY94" fmla="*/ 888642 h 1236372"/>
              <a:gd name="connsiteX95" fmla="*/ 547352 w 1275157"/>
              <a:gd name="connsiteY95" fmla="*/ 862884 h 1236372"/>
              <a:gd name="connsiteX96" fmla="*/ 528034 w 1275157"/>
              <a:gd name="connsiteY96" fmla="*/ 804929 h 1236372"/>
              <a:gd name="connsiteX97" fmla="*/ 521594 w 1275157"/>
              <a:gd name="connsiteY97" fmla="*/ 785611 h 1236372"/>
              <a:gd name="connsiteX98" fmla="*/ 482958 w 1275157"/>
              <a:gd name="connsiteY98" fmla="*/ 759853 h 1236372"/>
              <a:gd name="connsiteX99" fmla="*/ 444321 w 1275157"/>
              <a:gd name="connsiteY99" fmla="*/ 746975 h 1236372"/>
              <a:gd name="connsiteX100" fmla="*/ 392806 w 1275157"/>
              <a:gd name="connsiteY100" fmla="*/ 753414 h 1236372"/>
              <a:gd name="connsiteX101" fmla="*/ 373487 w 1275157"/>
              <a:gd name="connsiteY101" fmla="*/ 759853 h 1236372"/>
              <a:gd name="connsiteX102" fmla="*/ 321972 w 1275157"/>
              <a:gd name="connsiteY102" fmla="*/ 746975 h 1236372"/>
              <a:gd name="connsiteX103" fmla="*/ 309093 w 1275157"/>
              <a:gd name="connsiteY103" fmla="*/ 740535 h 1236372"/>
              <a:gd name="connsiteX0" fmla="*/ 309093 w 1275157"/>
              <a:gd name="connsiteY0" fmla="*/ 740535 h 1236372"/>
              <a:gd name="connsiteX1" fmla="*/ 302654 w 1275157"/>
              <a:gd name="connsiteY1" fmla="*/ 708338 h 1236372"/>
              <a:gd name="connsiteX2" fmla="*/ 296214 w 1275157"/>
              <a:gd name="connsiteY2" fmla="*/ 579549 h 1236372"/>
              <a:gd name="connsiteX3" fmla="*/ 270456 w 1275157"/>
              <a:gd name="connsiteY3" fmla="*/ 521594 h 1236372"/>
              <a:gd name="connsiteX4" fmla="*/ 231820 w 1275157"/>
              <a:gd name="connsiteY4" fmla="*/ 495836 h 1236372"/>
              <a:gd name="connsiteX5" fmla="*/ 193183 w 1275157"/>
              <a:gd name="connsiteY5" fmla="*/ 476518 h 1236372"/>
              <a:gd name="connsiteX6" fmla="*/ 180304 w 1275157"/>
              <a:gd name="connsiteY6" fmla="*/ 437882 h 1236372"/>
              <a:gd name="connsiteX7" fmla="*/ 160986 w 1275157"/>
              <a:gd name="connsiteY7" fmla="*/ 425003 h 1236372"/>
              <a:gd name="connsiteX8" fmla="*/ 109470 w 1275157"/>
              <a:gd name="connsiteY8" fmla="*/ 412124 h 1236372"/>
              <a:gd name="connsiteX9" fmla="*/ 70834 w 1275157"/>
              <a:gd name="connsiteY9" fmla="*/ 399245 h 1236372"/>
              <a:gd name="connsiteX10" fmla="*/ 45076 w 1275157"/>
              <a:gd name="connsiteY10" fmla="*/ 360608 h 1236372"/>
              <a:gd name="connsiteX11" fmla="*/ 38637 w 1275157"/>
              <a:gd name="connsiteY11" fmla="*/ 341290 h 1236372"/>
              <a:gd name="connsiteX12" fmla="*/ 19318 w 1275157"/>
              <a:gd name="connsiteY12" fmla="*/ 328411 h 1236372"/>
              <a:gd name="connsiteX13" fmla="*/ 0 w 1275157"/>
              <a:gd name="connsiteY13" fmla="*/ 289775 h 1236372"/>
              <a:gd name="connsiteX14" fmla="*/ 12879 w 1275157"/>
              <a:gd name="connsiteY14" fmla="*/ 231820 h 1236372"/>
              <a:gd name="connsiteX15" fmla="*/ 25758 w 1275157"/>
              <a:gd name="connsiteY15" fmla="*/ 212501 h 1236372"/>
              <a:gd name="connsiteX16" fmla="*/ 32197 w 1275157"/>
              <a:gd name="connsiteY16" fmla="*/ 193183 h 1236372"/>
              <a:gd name="connsiteX17" fmla="*/ 51515 w 1275157"/>
              <a:gd name="connsiteY17" fmla="*/ 186744 h 1236372"/>
              <a:gd name="connsiteX18" fmla="*/ 96592 w 1275157"/>
              <a:gd name="connsiteY18" fmla="*/ 180304 h 1236372"/>
              <a:gd name="connsiteX19" fmla="*/ 135228 w 1275157"/>
              <a:gd name="connsiteY19" fmla="*/ 173865 h 1236372"/>
              <a:gd name="connsiteX20" fmla="*/ 173865 w 1275157"/>
              <a:gd name="connsiteY20" fmla="*/ 160986 h 1236372"/>
              <a:gd name="connsiteX21" fmla="*/ 231820 w 1275157"/>
              <a:gd name="connsiteY21" fmla="*/ 148107 h 1236372"/>
              <a:gd name="connsiteX22" fmla="*/ 251138 w 1275157"/>
              <a:gd name="connsiteY22" fmla="*/ 141667 h 1236372"/>
              <a:gd name="connsiteX23" fmla="*/ 289775 w 1275157"/>
              <a:gd name="connsiteY23" fmla="*/ 115910 h 1236372"/>
              <a:gd name="connsiteX24" fmla="*/ 309093 w 1275157"/>
              <a:gd name="connsiteY24" fmla="*/ 103031 h 1236372"/>
              <a:gd name="connsiteX25" fmla="*/ 315532 w 1275157"/>
              <a:gd name="connsiteY25" fmla="*/ 83713 h 1236372"/>
              <a:gd name="connsiteX26" fmla="*/ 334851 w 1275157"/>
              <a:gd name="connsiteY26" fmla="*/ 70834 h 1236372"/>
              <a:gd name="connsiteX27" fmla="*/ 431442 w 1275157"/>
              <a:gd name="connsiteY27" fmla="*/ 57955 h 1236372"/>
              <a:gd name="connsiteX28" fmla="*/ 489397 w 1275157"/>
              <a:gd name="connsiteY28" fmla="*/ 45076 h 1236372"/>
              <a:gd name="connsiteX29" fmla="*/ 583374 w 1275157"/>
              <a:gd name="connsiteY29" fmla="*/ 14493 h 1236372"/>
              <a:gd name="connsiteX30" fmla="*/ 631065 w 1275157"/>
              <a:gd name="connsiteY30" fmla="*/ 25758 h 1236372"/>
              <a:gd name="connsiteX31" fmla="*/ 650383 w 1275157"/>
              <a:gd name="connsiteY31" fmla="*/ 19318 h 1236372"/>
              <a:gd name="connsiteX32" fmla="*/ 676141 w 1275157"/>
              <a:gd name="connsiteY32" fmla="*/ 12879 h 1236372"/>
              <a:gd name="connsiteX33" fmla="*/ 721217 w 1275157"/>
              <a:gd name="connsiteY33" fmla="*/ 0 h 1236372"/>
              <a:gd name="connsiteX34" fmla="*/ 721217 w 1275157"/>
              <a:gd name="connsiteY34" fmla="*/ 57955 h 1236372"/>
              <a:gd name="connsiteX35" fmla="*/ 714777 w 1275157"/>
              <a:gd name="connsiteY35" fmla="*/ 96591 h 1236372"/>
              <a:gd name="connsiteX36" fmla="*/ 695459 w 1275157"/>
              <a:gd name="connsiteY36" fmla="*/ 154546 h 1236372"/>
              <a:gd name="connsiteX37" fmla="*/ 689020 w 1275157"/>
              <a:gd name="connsiteY37" fmla="*/ 173865 h 1236372"/>
              <a:gd name="connsiteX38" fmla="*/ 682580 w 1275157"/>
              <a:gd name="connsiteY38" fmla="*/ 199622 h 1236372"/>
              <a:gd name="connsiteX39" fmla="*/ 669701 w 1275157"/>
              <a:gd name="connsiteY39" fmla="*/ 218941 h 1236372"/>
              <a:gd name="connsiteX40" fmla="*/ 631065 w 1275157"/>
              <a:gd name="connsiteY40" fmla="*/ 244698 h 1236372"/>
              <a:gd name="connsiteX41" fmla="*/ 611746 w 1275157"/>
              <a:gd name="connsiteY41" fmla="*/ 283335 h 1236372"/>
              <a:gd name="connsiteX42" fmla="*/ 618186 w 1275157"/>
              <a:gd name="connsiteY42" fmla="*/ 302653 h 1236372"/>
              <a:gd name="connsiteX43" fmla="*/ 631065 w 1275157"/>
              <a:gd name="connsiteY43" fmla="*/ 321972 h 1236372"/>
              <a:gd name="connsiteX44" fmla="*/ 650383 w 1275157"/>
              <a:gd name="connsiteY44" fmla="*/ 328411 h 1236372"/>
              <a:gd name="connsiteX45" fmla="*/ 689020 w 1275157"/>
              <a:gd name="connsiteY45" fmla="*/ 354169 h 1236372"/>
              <a:gd name="connsiteX46" fmla="*/ 708338 w 1275157"/>
              <a:gd name="connsiteY46" fmla="*/ 367048 h 1236372"/>
              <a:gd name="connsiteX47" fmla="*/ 727656 w 1275157"/>
              <a:gd name="connsiteY47" fmla="*/ 373487 h 1236372"/>
              <a:gd name="connsiteX48" fmla="*/ 766293 w 1275157"/>
              <a:gd name="connsiteY48" fmla="*/ 399245 h 1236372"/>
              <a:gd name="connsiteX49" fmla="*/ 824248 w 1275157"/>
              <a:gd name="connsiteY49" fmla="*/ 425003 h 1236372"/>
              <a:gd name="connsiteX50" fmla="*/ 856445 w 1275157"/>
              <a:gd name="connsiteY50" fmla="*/ 450760 h 1236372"/>
              <a:gd name="connsiteX51" fmla="*/ 869324 w 1275157"/>
              <a:gd name="connsiteY51" fmla="*/ 470079 h 1236372"/>
              <a:gd name="connsiteX52" fmla="*/ 907961 w 1275157"/>
              <a:gd name="connsiteY52" fmla="*/ 495836 h 1236372"/>
              <a:gd name="connsiteX53" fmla="*/ 933718 w 1275157"/>
              <a:gd name="connsiteY53" fmla="*/ 534473 h 1236372"/>
              <a:gd name="connsiteX54" fmla="*/ 946597 w 1275157"/>
              <a:gd name="connsiteY54" fmla="*/ 553791 h 1236372"/>
              <a:gd name="connsiteX55" fmla="*/ 965915 w 1275157"/>
              <a:gd name="connsiteY55" fmla="*/ 560231 h 1236372"/>
              <a:gd name="connsiteX56" fmla="*/ 978794 w 1275157"/>
              <a:gd name="connsiteY56" fmla="*/ 598867 h 1236372"/>
              <a:gd name="connsiteX57" fmla="*/ 985234 w 1275157"/>
              <a:gd name="connsiteY57" fmla="*/ 689020 h 1236372"/>
              <a:gd name="connsiteX58" fmla="*/ 991673 w 1275157"/>
              <a:gd name="connsiteY58" fmla="*/ 708338 h 1236372"/>
              <a:gd name="connsiteX59" fmla="*/ 1010992 w 1275157"/>
              <a:gd name="connsiteY59" fmla="*/ 721217 h 1236372"/>
              <a:gd name="connsiteX60" fmla="*/ 1043189 w 1275157"/>
              <a:gd name="connsiteY60" fmla="*/ 759853 h 1236372"/>
              <a:gd name="connsiteX61" fmla="*/ 1062507 w 1275157"/>
              <a:gd name="connsiteY61" fmla="*/ 772732 h 1236372"/>
              <a:gd name="connsiteX62" fmla="*/ 1107583 w 1275157"/>
              <a:gd name="connsiteY62" fmla="*/ 824248 h 1236372"/>
              <a:gd name="connsiteX63" fmla="*/ 1120462 w 1275157"/>
              <a:gd name="connsiteY63" fmla="*/ 843566 h 1236372"/>
              <a:gd name="connsiteX64" fmla="*/ 1139780 w 1275157"/>
              <a:gd name="connsiteY64" fmla="*/ 856445 h 1236372"/>
              <a:gd name="connsiteX65" fmla="*/ 1146220 w 1275157"/>
              <a:gd name="connsiteY65" fmla="*/ 875763 h 1236372"/>
              <a:gd name="connsiteX66" fmla="*/ 1165538 w 1275157"/>
              <a:gd name="connsiteY66" fmla="*/ 882203 h 1236372"/>
              <a:gd name="connsiteX67" fmla="*/ 1204175 w 1275157"/>
              <a:gd name="connsiteY67" fmla="*/ 907960 h 1236372"/>
              <a:gd name="connsiteX68" fmla="*/ 1242811 w 1275157"/>
              <a:gd name="connsiteY68" fmla="*/ 920839 h 1236372"/>
              <a:gd name="connsiteX69" fmla="*/ 1275008 w 1275157"/>
              <a:gd name="connsiteY69" fmla="*/ 953036 h 1236372"/>
              <a:gd name="connsiteX70" fmla="*/ 1262130 w 1275157"/>
              <a:gd name="connsiteY70" fmla="*/ 1030310 h 1236372"/>
              <a:gd name="connsiteX71" fmla="*/ 1249251 w 1275157"/>
              <a:gd name="connsiteY71" fmla="*/ 1049628 h 1236372"/>
              <a:gd name="connsiteX72" fmla="*/ 1229932 w 1275157"/>
              <a:gd name="connsiteY72" fmla="*/ 1062507 h 1236372"/>
              <a:gd name="connsiteX73" fmla="*/ 1217054 w 1275157"/>
              <a:gd name="connsiteY73" fmla="*/ 1081825 h 1236372"/>
              <a:gd name="connsiteX74" fmla="*/ 1184856 w 1275157"/>
              <a:gd name="connsiteY74" fmla="*/ 1120462 h 1236372"/>
              <a:gd name="connsiteX75" fmla="*/ 1178417 w 1275157"/>
              <a:gd name="connsiteY75" fmla="*/ 1139780 h 1236372"/>
              <a:gd name="connsiteX76" fmla="*/ 1139780 w 1275157"/>
              <a:gd name="connsiteY76" fmla="*/ 1197735 h 1236372"/>
              <a:gd name="connsiteX77" fmla="*/ 1126901 w 1275157"/>
              <a:gd name="connsiteY77" fmla="*/ 1217053 h 1236372"/>
              <a:gd name="connsiteX78" fmla="*/ 1075386 w 1275157"/>
              <a:gd name="connsiteY78" fmla="*/ 1223493 h 1236372"/>
              <a:gd name="connsiteX79" fmla="*/ 1030310 w 1275157"/>
              <a:gd name="connsiteY79" fmla="*/ 1236372 h 1236372"/>
              <a:gd name="connsiteX80" fmla="*/ 933718 w 1275157"/>
              <a:gd name="connsiteY80" fmla="*/ 1229932 h 1236372"/>
              <a:gd name="connsiteX81" fmla="*/ 914400 w 1275157"/>
              <a:gd name="connsiteY81" fmla="*/ 1217053 h 1236372"/>
              <a:gd name="connsiteX82" fmla="*/ 895082 w 1275157"/>
              <a:gd name="connsiteY82" fmla="*/ 1178417 h 1236372"/>
              <a:gd name="connsiteX83" fmla="*/ 882203 w 1275157"/>
              <a:gd name="connsiteY83" fmla="*/ 1159098 h 1236372"/>
              <a:gd name="connsiteX84" fmla="*/ 875763 w 1275157"/>
              <a:gd name="connsiteY84" fmla="*/ 1139780 h 1236372"/>
              <a:gd name="connsiteX85" fmla="*/ 862885 w 1275157"/>
              <a:gd name="connsiteY85" fmla="*/ 1120462 h 1236372"/>
              <a:gd name="connsiteX86" fmla="*/ 824248 w 1275157"/>
              <a:gd name="connsiteY86" fmla="*/ 1094704 h 1236372"/>
              <a:gd name="connsiteX87" fmla="*/ 817808 w 1275157"/>
              <a:gd name="connsiteY87" fmla="*/ 1056067 h 1236372"/>
              <a:gd name="connsiteX88" fmla="*/ 798490 w 1275157"/>
              <a:gd name="connsiteY88" fmla="*/ 978794 h 1236372"/>
              <a:gd name="connsiteX89" fmla="*/ 785611 w 1275157"/>
              <a:gd name="connsiteY89" fmla="*/ 927279 h 1236372"/>
              <a:gd name="connsiteX90" fmla="*/ 772732 w 1275157"/>
              <a:gd name="connsiteY90" fmla="*/ 907960 h 1236372"/>
              <a:gd name="connsiteX91" fmla="*/ 734096 w 1275157"/>
              <a:gd name="connsiteY91" fmla="*/ 882203 h 1236372"/>
              <a:gd name="connsiteX92" fmla="*/ 708338 w 1275157"/>
              <a:gd name="connsiteY92" fmla="*/ 888642 h 1236372"/>
              <a:gd name="connsiteX93" fmla="*/ 689020 w 1275157"/>
              <a:gd name="connsiteY93" fmla="*/ 895082 h 1236372"/>
              <a:gd name="connsiteX94" fmla="*/ 585989 w 1275157"/>
              <a:gd name="connsiteY94" fmla="*/ 888642 h 1236372"/>
              <a:gd name="connsiteX95" fmla="*/ 547352 w 1275157"/>
              <a:gd name="connsiteY95" fmla="*/ 862884 h 1236372"/>
              <a:gd name="connsiteX96" fmla="*/ 528034 w 1275157"/>
              <a:gd name="connsiteY96" fmla="*/ 804929 h 1236372"/>
              <a:gd name="connsiteX97" fmla="*/ 521594 w 1275157"/>
              <a:gd name="connsiteY97" fmla="*/ 785611 h 1236372"/>
              <a:gd name="connsiteX98" fmla="*/ 482958 w 1275157"/>
              <a:gd name="connsiteY98" fmla="*/ 759853 h 1236372"/>
              <a:gd name="connsiteX99" fmla="*/ 444321 w 1275157"/>
              <a:gd name="connsiteY99" fmla="*/ 746975 h 1236372"/>
              <a:gd name="connsiteX100" fmla="*/ 392806 w 1275157"/>
              <a:gd name="connsiteY100" fmla="*/ 753414 h 1236372"/>
              <a:gd name="connsiteX101" fmla="*/ 373487 w 1275157"/>
              <a:gd name="connsiteY101" fmla="*/ 759853 h 1236372"/>
              <a:gd name="connsiteX102" fmla="*/ 321972 w 1275157"/>
              <a:gd name="connsiteY102" fmla="*/ 746975 h 1236372"/>
              <a:gd name="connsiteX103" fmla="*/ 309093 w 1275157"/>
              <a:gd name="connsiteY103" fmla="*/ 740535 h 12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275157" h="1236372">
                <a:moveTo>
                  <a:pt x="309093" y="740535"/>
                </a:moveTo>
                <a:cubicBezTo>
                  <a:pt x="305873" y="734096"/>
                  <a:pt x="303527" y="719248"/>
                  <a:pt x="302654" y="708338"/>
                </a:cubicBezTo>
                <a:cubicBezTo>
                  <a:pt x="299226" y="665492"/>
                  <a:pt x="301141" y="622249"/>
                  <a:pt x="296214" y="579549"/>
                </a:cubicBezTo>
                <a:cubicBezTo>
                  <a:pt x="294906" y="568212"/>
                  <a:pt x="282873" y="532459"/>
                  <a:pt x="270456" y="521594"/>
                </a:cubicBezTo>
                <a:cubicBezTo>
                  <a:pt x="258808" y="511401"/>
                  <a:pt x="244699" y="504422"/>
                  <a:pt x="231820" y="495836"/>
                </a:cubicBezTo>
                <a:cubicBezTo>
                  <a:pt x="206857" y="479195"/>
                  <a:pt x="219839" y="485404"/>
                  <a:pt x="193183" y="476518"/>
                </a:cubicBezTo>
                <a:cubicBezTo>
                  <a:pt x="188890" y="463639"/>
                  <a:pt x="191599" y="445412"/>
                  <a:pt x="180304" y="437882"/>
                </a:cubicBezTo>
                <a:cubicBezTo>
                  <a:pt x="173865" y="433589"/>
                  <a:pt x="167908" y="428464"/>
                  <a:pt x="160986" y="425003"/>
                </a:cubicBezTo>
                <a:cubicBezTo>
                  <a:pt x="145351" y="417185"/>
                  <a:pt x="125643" y="416535"/>
                  <a:pt x="109470" y="412124"/>
                </a:cubicBezTo>
                <a:cubicBezTo>
                  <a:pt x="96373" y="408552"/>
                  <a:pt x="70834" y="399245"/>
                  <a:pt x="70834" y="399245"/>
                </a:cubicBezTo>
                <a:cubicBezTo>
                  <a:pt x="62248" y="386366"/>
                  <a:pt x="49971" y="375292"/>
                  <a:pt x="45076" y="360608"/>
                </a:cubicBezTo>
                <a:cubicBezTo>
                  <a:pt x="42930" y="354169"/>
                  <a:pt x="42877" y="346590"/>
                  <a:pt x="38637" y="341290"/>
                </a:cubicBezTo>
                <a:cubicBezTo>
                  <a:pt x="33802" y="335247"/>
                  <a:pt x="25758" y="332704"/>
                  <a:pt x="19318" y="328411"/>
                </a:cubicBezTo>
                <a:cubicBezTo>
                  <a:pt x="12806" y="318643"/>
                  <a:pt x="0" y="303106"/>
                  <a:pt x="0" y="289775"/>
                </a:cubicBezTo>
                <a:cubicBezTo>
                  <a:pt x="0" y="279877"/>
                  <a:pt x="6237" y="245103"/>
                  <a:pt x="12879" y="231820"/>
                </a:cubicBezTo>
                <a:cubicBezTo>
                  <a:pt x="16340" y="224898"/>
                  <a:pt x="21465" y="218941"/>
                  <a:pt x="25758" y="212501"/>
                </a:cubicBezTo>
                <a:cubicBezTo>
                  <a:pt x="27904" y="206062"/>
                  <a:pt x="27397" y="197983"/>
                  <a:pt x="32197" y="193183"/>
                </a:cubicBezTo>
                <a:cubicBezTo>
                  <a:pt x="36997" y="188383"/>
                  <a:pt x="44859" y="188075"/>
                  <a:pt x="51515" y="186744"/>
                </a:cubicBezTo>
                <a:cubicBezTo>
                  <a:pt x="66398" y="183767"/>
                  <a:pt x="81590" y="182612"/>
                  <a:pt x="96592" y="180304"/>
                </a:cubicBezTo>
                <a:cubicBezTo>
                  <a:pt x="109496" y="178319"/>
                  <a:pt x="122349" y="176011"/>
                  <a:pt x="135228" y="173865"/>
                </a:cubicBezTo>
                <a:cubicBezTo>
                  <a:pt x="148107" y="169572"/>
                  <a:pt x="160553" y="163649"/>
                  <a:pt x="173865" y="160986"/>
                </a:cubicBezTo>
                <a:cubicBezTo>
                  <a:pt x="195981" y="156562"/>
                  <a:pt x="210613" y="154166"/>
                  <a:pt x="231820" y="148107"/>
                </a:cubicBezTo>
                <a:cubicBezTo>
                  <a:pt x="238347" y="146242"/>
                  <a:pt x="245204" y="144963"/>
                  <a:pt x="251138" y="141667"/>
                </a:cubicBezTo>
                <a:cubicBezTo>
                  <a:pt x="264669" y="134150"/>
                  <a:pt x="276896" y="124496"/>
                  <a:pt x="289775" y="115910"/>
                </a:cubicBezTo>
                <a:lnTo>
                  <a:pt x="309093" y="103031"/>
                </a:lnTo>
                <a:cubicBezTo>
                  <a:pt x="311239" y="96592"/>
                  <a:pt x="311292" y="89013"/>
                  <a:pt x="315532" y="83713"/>
                </a:cubicBezTo>
                <a:cubicBezTo>
                  <a:pt x="320367" y="77670"/>
                  <a:pt x="327929" y="74295"/>
                  <a:pt x="334851" y="70834"/>
                </a:cubicBezTo>
                <a:cubicBezTo>
                  <a:pt x="361157" y="57681"/>
                  <a:pt x="414166" y="59395"/>
                  <a:pt x="431442" y="57955"/>
                </a:cubicBezTo>
                <a:cubicBezTo>
                  <a:pt x="445449" y="54453"/>
                  <a:pt x="464075" y="52320"/>
                  <a:pt x="489397" y="45076"/>
                </a:cubicBezTo>
                <a:cubicBezTo>
                  <a:pt x="514719" y="37832"/>
                  <a:pt x="549030" y="16640"/>
                  <a:pt x="583374" y="14493"/>
                </a:cubicBezTo>
                <a:cubicBezTo>
                  <a:pt x="599271" y="18248"/>
                  <a:pt x="619897" y="24954"/>
                  <a:pt x="631065" y="25758"/>
                </a:cubicBezTo>
                <a:cubicBezTo>
                  <a:pt x="642233" y="26562"/>
                  <a:pt x="643798" y="20964"/>
                  <a:pt x="650383" y="19318"/>
                </a:cubicBezTo>
                <a:cubicBezTo>
                  <a:pt x="658969" y="17172"/>
                  <a:pt x="667631" y="15310"/>
                  <a:pt x="676141" y="12879"/>
                </a:cubicBezTo>
                <a:cubicBezTo>
                  <a:pt x="740808" y="-5597"/>
                  <a:pt x="640693" y="20130"/>
                  <a:pt x="721217" y="0"/>
                </a:cubicBezTo>
                <a:cubicBezTo>
                  <a:pt x="745121" y="35855"/>
                  <a:pt x="730414" y="2781"/>
                  <a:pt x="721217" y="57955"/>
                </a:cubicBezTo>
                <a:cubicBezTo>
                  <a:pt x="719070" y="70834"/>
                  <a:pt x="717944" y="83924"/>
                  <a:pt x="714777" y="96591"/>
                </a:cubicBezTo>
                <a:cubicBezTo>
                  <a:pt x="714767" y="96632"/>
                  <a:pt x="698685" y="144867"/>
                  <a:pt x="695459" y="154546"/>
                </a:cubicBezTo>
                <a:cubicBezTo>
                  <a:pt x="693312" y="160986"/>
                  <a:pt x="690666" y="167280"/>
                  <a:pt x="689020" y="173865"/>
                </a:cubicBezTo>
                <a:cubicBezTo>
                  <a:pt x="686873" y="182451"/>
                  <a:pt x="686066" y="191488"/>
                  <a:pt x="682580" y="199622"/>
                </a:cubicBezTo>
                <a:cubicBezTo>
                  <a:pt x="679531" y="206736"/>
                  <a:pt x="675526" y="213845"/>
                  <a:pt x="669701" y="218941"/>
                </a:cubicBezTo>
                <a:cubicBezTo>
                  <a:pt x="658053" y="229133"/>
                  <a:pt x="631065" y="244698"/>
                  <a:pt x="631065" y="244698"/>
                </a:cubicBezTo>
                <a:cubicBezTo>
                  <a:pt x="624555" y="254464"/>
                  <a:pt x="611746" y="270007"/>
                  <a:pt x="611746" y="283335"/>
                </a:cubicBezTo>
                <a:cubicBezTo>
                  <a:pt x="611746" y="290123"/>
                  <a:pt x="615150" y="296582"/>
                  <a:pt x="618186" y="302653"/>
                </a:cubicBezTo>
                <a:cubicBezTo>
                  <a:pt x="621647" y="309575"/>
                  <a:pt x="625022" y="317137"/>
                  <a:pt x="631065" y="321972"/>
                </a:cubicBezTo>
                <a:cubicBezTo>
                  <a:pt x="636365" y="326212"/>
                  <a:pt x="643944" y="326265"/>
                  <a:pt x="650383" y="328411"/>
                </a:cubicBezTo>
                <a:lnTo>
                  <a:pt x="689020" y="354169"/>
                </a:lnTo>
                <a:cubicBezTo>
                  <a:pt x="695459" y="358462"/>
                  <a:pt x="700996" y="364601"/>
                  <a:pt x="708338" y="367048"/>
                </a:cubicBezTo>
                <a:lnTo>
                  <a:pt x="727656" y="373487"/>
                </a:lnTo>
                <a:cubicBezTo>
                  <a:pt x="740535" y="382073"/>
                  <a:pt x="751609" y="394350"/>
                  <a:pt x="766293" y="399245"/>
                </a:cubicBezTo>
                <a:cubicBezTo>
                  <a:pt x="812272" y="414571"/>
                  <a:pt x="793634" y="404593"/>
                  <a:pt x="824248" y="425003"/>
                </a:cubicBezTo>
                <a:cubicBezTo>
                  <a:pt x="861160" y="480370"/>
                  <a:pt x="812009" y="415211"/>
                  <a:pt x="856445" y="450760"/>
                </a:cubicBezTo>
                <a:cubicBezTo>
                  <a:pt x="862488" y="455595"/>
                  <a:pt x="863499" y="464983"/>
                  <a:pt x="869324" y="470079"/>
                </a:cubicBezTo>
                <a:cubicBezTo>
                  <a:pt x="880973" y="480272"/>
                  <a:pt x="907961" y="495836"/>
                  <a:pt x="907961" y="495836"/>
                </a:cubicBezTo>
                <a:lnTo>
                  <a:pt x="933718" y="534473"/>
                </a:lnTo>
                <a:cubicBezTo>
                  <a:pt x="938011" y="540912"/>
                  <a:pt x="939255" y="551343"/>
                  <a:pt x="946597" y="553791"/>
                </a:cubicBezTo>
                <a:lnTo>
                  <a:pt x="965915" y="560231"/>
                </a:lnTo>
                <a:cubicBezTo>
                  <a:pt x="970208" y="573110"/>
                  <a:pt x="977827" y="585326"/>
                  <a:pt x="978794" y="598867"/>
                </a:cubicBezTo>
                <a:cubicBezTo>
                  <a:pt x="980941" y="628918"/>
                  <a:pt x="981714" y="659099"/>
                  <a:pt x="985234" y="689020"/>
                </a:cubicBezTo>
                <a:cubicBezTo>
                  <a:pt x="986027" y="695761"/>
                  <a:pt x="987433" y="703038"/>
                  <a:pt x="991673" y="708338"/>
                </a:cubicBezTo>
                <a:cubicBezTo>
                  <a:pt x="996508" y="714381"/>
                  <a:pt x="1005046" y="716262"/>
                  <a:pt x="1010992" y="721217"/>
                </a:cubicBezTo>
                <a:cubicBezTo>
                  <a:pt x="1074278" y="773955"/>
                  <a:pt x="992543" y="709207"/>
                  <a:pt x="1043189" y="759853"/>
                </a:cubicBezTo>
                <a:cubicBezTo>
                  <a:pt x="1048661" y="765325"/>
                  <a:pt x="1056068" y="768439"/>
                  <a:pt x="1062507" y="772732"/>
                </a:cubicBezTo>
                <a:cubicBezTo>
                  <a:pt x="1092558" y="817808"/>
                  <a:pt x="1075386" y="802783"/>
                  <a:pt x="1107583" y="824248"/>
                </a:cubicBezTo>
                <a:cubicBezTo>
                  <a:pt x="1111876" y="830687"/>
                  <a:pt x="1114990" y="838094"/>
                  <a:pt x="1120462" y="843566"/>
                </a:cubicBezTo>
                <a:cubicBezTo>
                  <a:pt x="1125934" y="849038"/>
                  <a:pt x="1134945" y="850402"/>
                  <a:pt x="1139780" y="856445"/>
                </a:cubicBezTo>
                <a:cubicBezTo>
                  <a:pt x="1144020" y="861745"/>
                  <a:pt x="1141420" y="870963"/>
                  <a:pt x="1146220" y="875763"/>
                </a:cubicBezTo>
                <a:cubicBezTo>
                  <a:pt x="1151020" y="880563"/>
                  <a:pt x="1159604" y="878907"/>
                  <a:pt x="1165538" y="882203"/>
                </a:cubicBezTo>
                <a:cubicBezTo>
                  <a:pt x="1179069" y="889720"/>
                  <a:pt x="1189491" y="903065"/>
                  <a:pt x="1204175" y="907960"/>
                </a:cubicBezTo>
                <a:lnTo>
                  <a:pt x="1242811" y="920839"/>
                </a:lnTo>
                <a:cubicBezTo>
                  <a:pt x="1252660" y="927405"/>
                  <a:pt x="1273745" y="937884"/>
                  <a:pt x="1275008" y="953036"/>
                </a:cubicBezTo>
                <a:cubicBezTo>
                  <a:pt x="1276028" y="965274"/>
                  <a:pt x="1271848" y="1010873"/>
                  <a:pt x="1262130" y="1030310"/>
                </a:cubicBezTo>
                <a:cubicBezTo>
                  <a:pt x="1258669" y="1037232"/>
                  <a:pt x="1254724" y="1044156"/>
                  <a:pt x="1249251" y="1049628"/>
                </a:cubicBezTo>
                <a:cubicBezTo>
                  <a:pt x="1243778" y="1055101"/>
                  <a:pt x="1236372" y="1058214"/>
                  <a:pt x="1229932" y="1062507"/>
                </a:cubicBezTo>
                <a:cubicBezTo>
                  <a:pt x="1225639" y="1068946"/>
                  <a:pt x="1222008" y="1075880"/>
                  <a:pt x="1217054" y="1081825"/>
                </a:cubicBezTo>
                <a:cubicBezTo>
                  <a:pt x="1175730" y="1131414"/>
                  <a:pt x="1216836" y="1072493"/>
                  <a:pt x="1184856" y="1120462"/>
                </a:cubicBezTo>
                <a:cubicBezTo>
                  <a:pt x="1182710" y="1126901"/>
                  <a:pt x="1181713" y="1133847"/>
                  <a:pt x="1178417" y="1139780"/>
                </a:cubicBezTo>
                <a:cubicBezTo>
                  <a:pt x="1178413" y="1139787"/>
                  <a:pt x="1146222" y="1188072"/>
                  <a:pt x="1139780" y="1197735"/>
                </a:cubicBezTo>
                <a:cubicBezTo>
                  <a:pt x="1135487" y="1204174"/>
                  <a:pt x="1134580" y="1216093"/>
                  <a:pt x="1126901" y="1217053"/>
                </a:cubicBezTo>
                <a:lnTo>
                  <a:pt x="1075386" y="1223493"/>
                </a:lnTo>
                <a:cubicBezTo>
                  <a:pt x="1066278" y="1226529"/>
                  <a:pt x="1038393" y="1236372"/>
                  <a:pt x="1030310" y="1236372"/>
                </a:cubicBezTo>
                <a:cubicBezTo>
                  <a:pt x="998041" y="1236372"/>
                  <a:pt x="965915" y="1232079"/>
                  <a:pt x="933718" y="1229932"/>
                </a:cubicBezTo>
                <a:cubicBezTo>
                  <a:pt x="927279" y="1225639"/>
                  <a:pt x="919872" y="1222525"/>
                  <a:pt x="914400" y="1217053"/>
                </a:cubicBezTo>
                <a:cubicBezTo>
                  <a:pt x="895944" y="1198597"/>
                  <a:pt x="905557" y="1199368"/>
                  <a:pt x="895082" y="1178417"/>
                </a:cubicBezTo>
                <a:cubicBezTo>
                  <a:pt x="891621" y="1171495"/>
                  <a:pt x="885664" y="1166020"/>
                  <a:pt x="882203" y="1159098"/>
                </a:cubicBezTo>
                <a:cubicBezTo>
                  <a:pt x="879167" y="1153027"/>
                  <a:pt x="878799" y="1145851"/>
                  <a:pt x="875763" y="1139780"/>
                </a:cubicBezTo>
                <a:cubicBezTo>
                  <a:pt x="872302" y="1132858"/>
                  <a:pt x="868709" y="1125558"/>
                  <a:pt x="862885" y="1120462"/>
                </a:cubicBezTo>
                <a:cubicBezTo>
                  <a:pt x="851236" y="1110269"/>
                  <a:pt x="824248" y="1094704"/>
                  <a:pt x="824248" y="1094704"/>
                </a:cubicBezTo>
                <a:cubicBezTo>
                  <a:pt x="797472" y="1054541"/>
                  <a:pt x="817808" y="1096057"/>
                  <a:pt x="817808" y="1056067"/>
                </a:cubicBezTo>
                <a:cubicBezTo>
                  <a:pt x="817808" y="1001362"/>
                  <a:pt x="819246" y="1009929"/>
                  <a:pt x="798490" y="978794"/>
                </a:cubicBezTo>
                <a:cubicBezTo>
                  <a:pt x="796040" y="966542"/>
                  <a:pt x="792213" y="940483"/>
                  <a:pt x="785611" y="927279"/>
                </a:cubicBezTo>
                <a:cubicBezTo>
                  <a:pt x="782150" y="920357"/>
                  <a:pt x="778557" y="913056"/>
                  <a:pt x="772732" y="907960"/>
                </a:cubicBezTo>
                <a:cubicBezTo>
                  <a:pt x="761084" y="897768"/>
                  <a:pt x="734096" y="882203"/>
                  <a:pt x="734096" y="882203"/>
                </a:cubicBezTo>
                <a:cubicBezTo>
                  <a:pt x="725510" y="884349"/>
                  <a:pt x="716848" y="886211"/>
                  <a:pt x="708338" y="888642"/>
                </a:cubicBezTo>
                <a:cubicBezTo>
                  <a:pt x="701811" y="890507"/>
                  <a:pt x="695808" y="895082"/>
                  <a:pt x="689020" y="895082"/>
                </a:cubicBezTo>
                <a:cubicBezTo>
                  <a:pt x="654609" y="895082"/>
                  <a:pt x="620333" y="890789"/>
                  <a:pt x="585989" y="888642"/>
                </a:cubicBezTo>
                <a:cubicBezTo>
                  <a:pt x="573110" y="880056"/>
                  <a:pt x="552247" y="877568"/>
                  <a:pt x="547352" y="862884"/>
                </a:cubicBezTo>
                <a:lnTo>
                  <a:pt x="528034" y="804929"/>
                </a:lnTo>
                <a:cubicBezTo>
                  <a:pt x="525888" y="798490"/>
                  <a:pt x="527242" y="789376"/>
                  <a:pt x="521594" y="785611"/>
                </a:cubicBezTo>
                <a:cubicBezTo>
                  <a:pt x="508715" y="777025"/>
                  <a:pt x="497642" y="764747"/>
                  <a:pt x="482958" y="759853"/>
                </a:cubicBezTo>
                <a:lnTo>
                  <a:pt x="444321" y="746975"/>
                </a:lnTo>
                <a:cubicBezTo>
                  <a:pt x="427149" y="749121"/>
                  <a:pt x="409832" y="750319"/>
                  <a:pt x="392806" y="753414"/>
                </a:cubicBezTo>
                <a:cubicBezTo>
                  <a:pt x="386128" y="754628"/>
                  <a:pt x="380275" y="759853"/>
                  <a:pt x="373487" y="759853"/>
                </a:cubicBezTo>
                <a:cubicBezTo>
                  <a:pt x="366140" y="759853"/>
                  <a:pt x="332134" y="752056"/>
                  <a:pt x="321972" y="746975"/>
                </a:cubicBezTo>
                <a:cubicBezTo>
                  <a:pt x="319257" y="745617"/>
                  <a:pt x="312313" y="746974"/>
                  <a:pt x="309093" y="74053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456611" y="3771303"/>
            <a:ext cx="1580751" cy="1464757"/>
          </a:xfrm>
          <a:custGeom>
            <a:avLst/>
            <a:gdLst>
              <a:gd name="connsiteX0" fmla="*/ 103288 w 1580751"/>
              <a:gd name="connsiteY0" fmla="*/ 459407 h 1464757"/>
              <a:gd name="connsiteX1" fmla="*/ 83969 w 1580751"/>
              <a:gd name="connsiteY1" fmla="*/ 427210 h 1464757"/>
              <a:gd name="connsiteX2" fmla="*/ 122606 w 1580751"/>
              <a:gd name="connsiteY2" fmla="*/ 401452 h 1464757"/>
              <a:gd name="connsiteX3" fmla="*/ 161243 w 1580751"/>
              <a:gd name="connsiteY3" fmla="*/ 382134 h 1464757"/>
              <a:gd name="connsiteX4" fmla="*/ 180561 w 1580751"/>
              <a:gd name="connsiteY4" fmla="*/ 369255 h 1464757"/>
              <a:gd name="connsiteX5" fmla="*/ 219197 w 1580751"/>
              <a:gd name="connsiteY5" fmla="*/ 356376 h 1464757"/>
              <a:gd name="connsiteX6" fmla="*/ 238516 w 1580751"/>
              <a:gd name="connsiteY6" fmla="*/ 349936 h 1464757"/>
              <a:gd name="connsiteX7" fmla="*/ 302910 w 1580751"/>
              <a:gd name="connsiteY7" fmla="*/ 343497 h 1464757"/>
              <a:gd name="connsiteX8" fmla="*/ 322228 w 1580751"/>
              <a:gd name="connsiteY8" fmla="*/ 304860 h 1464757"/>
              <a:gd name="connsiteX9" fmla="*/ 335107 w 1580751"/>
              <a:gd name="connsiteY9" fmla="*/ 285542 h 1464757"/>
              <a:gd name="connsiteX10" fmla="*/ 347986 w 1580751"/>
              <a:gd name="connsiteY10" fmla="*/ 246905 h 1464757"/>
              <a:gd name="connsiteX11" fmla="*/ 373744 w 1580751"/>
              <a:gd name="connsiteY11" fmla="*/ 208269 h 1464757"/>
              <a:gd name="connsiteX12" fmla="*/ 386623 w 1580751"/>
              <a:gd name="connsiteY12" fmla="*/ 188951 h 1464757"/>
              <a:gd name="connsiteX13" fmla="*/ 405941 w 1580751"/>
              <a:gd name="connsiteY13" fmla="*/ 150314 h 1464757"/>
              <a:gd name="connsiteX14" fmla="*/ 444578 w 1580751"/>
              <a:gd name="connsiteY14" fmla="*/ 73041 h 1464757"/>
              <a:gd name="connsiteX15" fmla="*/ 457457 w 1580751"/>
              <a:gd name="connsiteY15" fmla="*/ 53722 h 1464757"/>
              <a:gd name="connsiteX16" fmla="*/ 534730 w 1580751"/>
              <a:gd name="connsiteY16" fmla="*/ 27965 h 1464757"/>
              <a:gd name="connsiteX17" fmla="*/ 573366 w 1580751"/>
              <a:gd name="connsiteY17" fmla="*/ 15086 h 1464757"/>
              <a:gd name="connsiteX18" fmla="*/ 689276 w 1580751"/>
              <a:gd name="connsiteY18" fmla="*/ 8646 h 1464757"/>
              <a:gd name="connsiteX19" fmla="*/ 830944 w 1580751"/>
              <a:gd name="connsiteY19" fmla="*/ 8646 h 1464757"/>
              <a:gd name="connsiteX20" fmla="*/ 850262 w 1580751"/>
              <a:gd name="connsiteY20" fmla="*/ 15086 h 1464757"/>
              <a:gd name="connsiteX21" fmla="*/ 888899 w 1580751"/>
              <a:gd name="connsiteY21" fmla="*/ 40843 h 1464757"/>
              <a:gd name="connsiteX22" fmla="*/ 1037006 w 1580751"/>
              <a:gd name="connsiteY22" fmla="*/ 53722 h 1464757"/>
              <a:gd name="connsiteX23" fmla="*/ 1075643 w 1580751"/>
              <a:gd name="connsiteY23" fmla="*/ 60162 h 1464757"/>
              <a:gd name="connsiteX24" fmla="*/ 1107840 w 1580751"/>
              <a:gd name="connsiteY24" fmla="*/ 66601 h 1464757"/>
              <a:gd name="connsiteX25" fmla="*/ 1249507 w 1580751"/>
              <a:gd name="connsiteY25" fmla="*/ 73041 h 1464757"/>
              <a:gd name="connsiteX26" fmla="*/ 1545721 w 1580751"/>
              <a:gd name="connsiteY26" fmla="*/ 85920 h 1464757"/>
              <a:gd name="connsiteX27" fmla="*/ 1577919 w 1580751"/>
              <a:gd name="connsiteY27" fmla="*/ 92359 h 1464757"/>
              <a:gd name="connsiteX28" fmla="*/ 1565040 w 1580751"/>
              <a:gd name="connsiteY28" fmla="*/ 163193 h 1464757"/>
              <a:gd name="connsiteX29" fmla="*/ 1558600 w 1580751"/>
              <a:gd name="connsiteY29" fmla="*/ 195390 h 1464757"/>
              <a:gd name="connsiteX30" fmla="*/ 1552161 w 1580751"/>
              <a:gd name="connsiteY30" fmla="*/ 311300 h 1464757"/>
              <a:gd name="connsiteX31" fmla="*/ 1532843 w 1580751"/>
              <a:gd name="connsiteY31" fmla="*/ 349936 h 1464757"/>
              <a:gd name="connsiteX32" fmla="*/ 1513524 w 1580751"/>
              <a:gd name="connsiteY32" fmla="*/ 388573 h 1464757"/>
              <a:gd name="connsiteX33" fmla="*/ 1500645 w 1580751"/>
              <a:gd name="connsiteY33" fmla="*/ 427210 h 1464757"/>
              <a:gd name="connsiteX34" fmla="*/ 1481327 w 1580751"/>
              <a:gd name="connsiteY34" fmla="*/ 530241 h 1464757"/>
              <a:gd name="connsiteX35" fmla="*/ 1474888 w 1580751"/>
              <a:gd name="connsiteY35" fmla="*/ 549559 h 1464757"/>
              <a:gd name="connsiteX36" fmla="*/ 1462009 w 1580751"/>
              <a:gd name="connsiteY36" fmla="*/ 568877 h 1464757"/>
              <a:gd name="connsiteX37" fmla="*/ 1455569 w 1580751"/>
              <a:gd name="connsiteY37" fmla="*/ 594635 h 1464757"/>
              <a:gd name="connsiteX38" fmla="*/ 1455569 w 1580751"/>
              <a:gd name="connsiteY38" fmla="*/ 968122 h 1464757"/>
              <a:gd name="connsiteX39" fmla="*/ 1449130 w 1580751"/>
              <a:gd name="connsiteY39" fmla="*/ 1045396 h 1464757"/>
              <a:gd name="connsiteX40" fmla="*/ 1436251 w 1580751"/>
              <a:gd name="connsiteY40" fmla="*/ 1084032 h 1464757"/>
              <a:gd name="connsiteX41" fmla="*/ 1429812 w 1580751"/>
              <a:gd name="connsiteY41" fmla="*/ 1129108 h 1464757"/>
              <a:gd name="connsiteX42" fmla="*/ 1404054 w 1580751"/>
              <a:gd name="connsiteY42" fmla="*/ 1135548 h 1464757"/>
              <a:gd name="connsiteX43" fmla="*/ 1384735 w 1580751"/>
              <a:gd name="connsiteY43" fmla="*/ 1148427 h 1464757"/>
              <a:gd name="connsiteX44" fmla="*/ 1365417 w 1580751"/>
              <a:gd name="connsiteY44" fmla="*/ 1187063 h 1464757"/>
              <a:gd name="connsiteX45" fmla="*/ 1333220 w 1580751"/>
              <a:gd name="connsiteY45" fmla="*/ 1180624 h 1464757"/>
              <a:gd name="connsiteX46" fmla="*/ 1301023 w 1580751"/>
              <a:gd name="connsiteY46" fmla="*/ 1148427 h 1464757"/>
              <a:gd name="connsiteX47" fmla="*/ 1281704 w 1580751"/>
              <a:gd name="connsiteY47" fmla="*/ 1135548 h 1464757"/>
              <a:gd name="connsiteX48" fmla="*/ 1268826 w 1580751"/>
              <a:gd name="connsiteY48" fmla="*/ 1116229 h 1464757"/>
              <a:gd name="connsiteX49" fmla="*/ 1223750 w 1580751"/>
              <a:gd name="connsiteY49" fmla="*/ 1116229 h 1464757"/>
              <a:gd name="connsiteX50" fmla="*/ 1185113 w 1580751"/>
              <a:gd name="connsiteY50" fmla="*/ 1135548 h 1464757"/>
              <a:gd name="connsiteX51" fmla="*/ 1165795 w 1580751"/>
              <a:gd name="connsiteY51" fmla="*/ 1141987 h 1464757"/>
              <a:gd name="connsiteX52" fmla="*/ 1159355 w 1580751"/>
              <a:gd name="connsiteY52" fmla="*/ 1161305 h 1464757"/>
              <a:gd name="connsiteX53" fmla="*/ 1133597 w 1580751"/>
              <a:gd name="connsiteY53" fmla="*/ 1199942 h 1464757"/>
              <a:gd name="connsiteX54" fmla="*/ 1114279 w 1580751"/>
              <a:gd name="connsiteY54" fmla="*/ 1257897 h 1464757"/>
              <a:gd name="connsiteX55" fmla="*/ 1107840 w 1580751"/>
              <a:gd name="connsiteY55" fmla="*/ 1277215 h 1464757"/>
              <a:gd name="connsiteX56" fmla="*/ 1101400 w 1580751"/>
              <a:gd name="connsiteY56" fmla="*/ 1322291 h 1464757"/>
              <a:gd name="connsiteX57" fmla="*/ 1075643 w 1580751"/>
              <a:gd name="connsiteY57" fmla="*/ 1328731 h 1464757"/>
              <a:gd name="connsiteX58" fmla="*/ 1043445 w 1580751"/>
              <a:gd name="connsiteY58" fmla="*/ 1367367 h 1464757"/>
              <a:gd name="connsiteX59" fmla="*/ 1024127 w 1580751"/>
              <a:gd name="connsiteY59" fmla="*/ 1380246 h 1464757"/>
              <a:gd name="connsiteX60" fmla="*/ 972612 w 1580751"/>
              <a:gd name="connsiteY60" fmla="*/ 1425322 h 1464757"/>
              <a:gd name="connsiteX61" fmla="*/ 953293 w 1580751"/>
              <a:gd name="connsiteY61" fmla="*/ 1438201 h 1464757"/>
              <a:gd name="connsiteX62" fmla="*/ 914657 w 1580751"/>
              <a:gd name="connsiteY62" fmla="*/ 1451080 h 1464757"/>
              <a:gd name="connsiteX63" fmla="*/ 895338 w 1580751"/>
              <a:gd name="connsiteY63" fmla="*/ 1463959 h 1464757"/>
              <a:gd name="connsiteX64" fmla="*/ 785868 w 1580751"/>
              <a:gd name="connsiteY64" fmla="*/ 1444641 h 1464757"/>
              <a:gd name="connsiteX65" fmla="*/ 766550 w 1580751"/>
              <a:gd name="connsiteY65" fmla="*/ 1438201 h 1464757"/>
              <a:gd name="connsiteX66" fmla="*/ 747231 w 1580751"/>
              <a:gd name="connsiteY66" fmla="*/ 1431762 h 1464757"/>
              <a:gd name="connsiteX67" fmla="*/ 657079 w 1580751"/>
              <a:gd name="connsiteY67" fmla="*/ 1438201 h 1464757"/>
              <a:gd name="connsiteX68" fmla="*/ 637761 w 1580751"/>
              <a:gd name="connsiteY68" fmla="*/ 1431762 h 1464757"/>
              <a:gd name="connsiteX69" fmla="*/ 605564 w 1580751"/>
              <a:gd name="connsiteY69" fmla="*/ 1406004 h 1464757"/>
              <a:gd name="connsiteX70" fmla="*/ 573366 w 1580751"/>
              <a:gd name="connsiteY70" fmla="*/ 1373807 h 1464757"/>
              <a:gd name="connsiteX71" fmla="*/ 554048 w 1580751"/>
              <a:gd name="connsiteY71" fmla="*/ 1360928 h 1464757"/>
              <a:gd name="connsiteX72" fmla="*/ 515412 w 1580751"/>
              <a:gd name="connsiteY72" fmla="*/ 1322291 h 1464757"/>
              <a:gd name="connsiteX73" fmla="*/ 476775 w 1580751"/>
              <a:gd name="connsiteY73" fmla="*/ 1296534 h 1464757"/>
              <a:gd name="connsiteX74" fmla="*/ 457457 w 1580751"/>
              <a:gd name="connsiteY74" fmla="*/ 1277215 h 1464757"/>
              <a:gd name="connsiteX75" fmla="*/ 444578 w 1580751"/>
              <a:gd name="connsiteY75" fmla="*/ 1257897 h 1464757"/>
              <a:gd name="connsiteX76" fmla="*/ 425259 w 1580751"/>
              <a:gd name="connsiteY76" fmla="*/ 1251458 h 1464757"/>
              <a:gd name="connsiteX77" fmla="*/ 412381 w 1580751"/>
              <a:gd name="connsiteY77" fmla="*/ 1232139 h 1464757"/>
              <a:gd name="connsiteX78" fmla="*/ 373744 w 1580751"/>
              <a:gd name="connsiteY78" fmla="*/ 1199942 h 1464757"/>
              <a:gd name="connsiteX79" fmla="*/ 360865 w 1580751"/>
              <a:gd name="connsiteY79" fmla="*/ 1129108 h 1464757"/>
              <a:gd name="connsiteX80" fmla="*/ 354426 w 1580751"/>
              <a:gd name="connsiteY80" fmla="*/ 1109790 h 1464757"/>
              <a:gd name="connsiteX81" fmla="*/ 347986 w 1580751"/>
              <a:gd name="connsiteY81" fmla="*/ 1084032 h 1464757"/>
              <a:gd name="connsiteX82" fmla="*/ 341547 w 1580751"/>
              <a:gd name="connsiteY82" fmla="*/ 1000320 h 1464757"/>
              <a:gd name="connsiteX83" fmla="*/ 322228 w 1580751"/>
              <a:gd name="connsiteY83" fmla="*/ 987441 h 1464757"/>
              <a:gd name="connsiteX84" fmla="*/ 296471 w 1580751"/>
              <a:gd name="connsiteY84" fmla="*/ 968122 h 1464757"/>
              <a:gd name="connsiteX85" fmla="*/ 238516 w 1580751"/>
              <a:gd name="connsiteY85" fmla="*/ 929486 h 1464757"/>
              <a:gd name="connsiteX86" fmla="*/ 219197 w 1580751"/>
              <a:gd name="connsiteY86" fmla="*/ 916607 h 1464757"/>
              <a:gd name="connsiteX87" fmla="*/ 199879 w 1580751"/>
              <a:gd name="connsiteY87" fmla="*/ 897289 h 1464757"/>
              <a:gd name="connsiteX88" fmla="*/ 180561 w 1580751"/>
              <a:gd name="connsiteY88" fmla="*/ 884410 h 1464757"/>
              <a:gd name="connsiteX89" fmla="*/ 135485 w 1580751"/>
              <a:gd name="connsiteY89" fmla="*/ 871531 h 1464757"/>
              <a:gd name="connsiteX90" fmla="*/ 96848 w 1580751"/>
              <a:gd name="connsiteY90" fmla="*/ 858652 h 1464757"/>
              <a:gd name="connsiteX91" fmla="*/ 77530 w 1580751"/>
              <a:gd name="connsiteY91" fmla="*/ 839334 h 1464757"/>
              <a:gd name="connsiteX92" fmla="*/ 51772 w 1580751"/>
              <a:gd name="connsiteY92" fmla="*/ 800697 h 1464757"/>
              <a:gd name="connsiteX93" fmla="*/ 13135 w 1580751"/>
              <a:gd name="connsiteY93" fmla="*/ 787818 h 1464757"/>
              <a:gd name="connsiteX94" fmla="*/ 257 w 1580751"/>
              <a:gd name="connsiteY94" fmla="*/ 768500 h 1464757"/>
              <a:gd name="connsiteX95" fmla="*/ 19575 w 1580751"/>
              <a:gd name="connsiteY95" fmla="*/ 710545 h 1464757"/>
              <a:gd name="connsiteX96" fmla="*/ 38893 w 1580751"/>
              <a:gd name="connsiteY96" fmla="*/ 704105 h 1464757"/>
              <a:gd name="connsiteX97" fmla="*/ 64651 w 1580751"/>
              <a:gd name="connsiteY97" fmla="*/ 646151 h 1464757"/>
              <a:gd name="connsiteX98" fmla="*/ 83969 w 1580751"/>
              <a:gd name="connsiteY98" fmla="*/ 588196 h 1464757"/>
              <a:gd name="connsiteX99" fmla="*/ 96848 w 1580751"/>
              <a:gd name="connsiteY99" fmla="*/ 549559 h 1464757"/>
              <a:gd name="connsiteX100" fmla="*/ 103288 w 1580751"/>
              <a:gd name="connsiteY100" fmla="*/ 517362 h 1464757"/>
              <a:gd name="connsiteX101" fmla="*/ 109727 w 1580751"/>
              <a:gd name="connsiteY101" fmla="*/ 478725 h 1464757"/>
              <a:gd name="connsiteX102" fmla="*/ 103288 w 1580751"/>
              <a:gd name="connsiteY102" fmla="*/ 459407 h 1464757"/>
              <a:gd name="connsiteX0" fmla="*/ 103288 w 1580751"/>
              <a:gd name="connsiteY0" fmla="*/ 459407 h 1464757"/>
              <a:gd name="connsiteX1" fmla="*/ 83969 w 1580751"/>
              <a:gd name="connsiteY1" fmla="*/ 427210 h 1464757"/>
              <a:gd name="connsiteX2" fmla="*/ 122606 w 1580751"/>
              <a:gd name="connsiteY2" fmla="*/ 401452 h 1464757"/>
              <a:gd name="connsiteX3" fmla="*/ 161243 w 1580751"/>
              <a:gd name="connsiteY3" fmla="*/ 382134 h 1464757"/>
              <a:gd name="connsiteX4" fmla="*/ 180561 w 1580751"/>
              <a:gd name="connsiteY4" fmla="*/ 369255 h 1464757"/>
              <a:gd name="connsiteX5" fmla="*/ 219197 w 1580751"/>
              <a:gd name="connsiteY5" fmla="*/ 356376 h 1464757"/>
              <a:gd name="connsiteX6" fmla="*/ 238516 w 1580751"/>
              <a:gd name="connsiteY6" fmla="*/ 349936 h 1464757"/>
              <a:gd name="connsiteX7" fmla="*/ 302910 w 1580751"/>
              <a:gd name="connsiteY7" fmla="*/ 343497 h 1464757"/>
              <a:gd name="connsiteX8" fmla="*/ 322228 w 1580751"/>
              <a:gd name="connsiteY8" fmla="*/ 304860 h 1464757"/>
              <a:gd name="connsiteX9" fmla="*/ 335107 w 1580751"/>
              <a:gd name="connsiteY9" fmla="*/ 285542 h 1464757"/>
              <a:gd name="connsiteX10" fmla="*/ 347986 w 1580751"/>
              <a:gd name="connsiteY10" fmla="*/ 246905 h 1464757"/>
              <a:gd name="connsiteX11" fmla="*/ 373744 w 1580751"/>
              <a:gd name="connsiteY11" fmla="*/ 208269 h 1464757"/>
              <a:gd name="connsiteX12" fmla="*/ 386623 w 1580751"/>
              <a:gd name="connsiteY12" fmla="*/ 188951 h 1464757"/>
              <a:gd name="connsiteX13" fmla="*/ 378780 w 1580751"/>
              <a:gd name="connsiteY13" fmla="*/ 138242 h 1464757"/>
              <a:gd name="connsiteX14" fmla="*/ 444578 w 1580751"/>
              <a:gd name="connsiteY14" fmla="*/ 73041 h 1464757"/>
              <a:gd name="connsiteX15" fmla="*/ 457457 w 1580751"/>
              <a:gd name="connsiteY15" fmla="*/ 53722 h 1464757"/>
              <a:gd name="connsiteX16" fmla="*/ 534730 w 1580751"/>
              <a:gd name="connsiteY16" fmla="*/ 27965 h 1464757"/>
              <a:gd name="connsiteX17" fmla="*/ 573366 w 1580751"/>
              <a:gd name="connsiteY17" fmla="*/ 15086 h 1464757"/>
              <a:gd name="connsiteX18" fmla="*/ 689276 w 1580751"/>
              <a:gd name="connsiteY18" fmla="*/ 8646 h 1464757"/>
              <a:gd name="connsiteX19" fmla="*/ 830944 w 1580751"/>
              <a:gd name="connsiteY19" fmla="*/ 8646 h 1464757"/>
              <a:gd name="connsiteX20" fmla="*/ 850262 w 1580751"/>
              <a:gd name="connsiteY20" fmla="*/ 15086 h 1464757"/>
              <a:gd name="connsiteX21" fmla="*/ 888899 w 1580751"/>
              <a:gd name="connsiteY21" fmla="*/ 40843 h 1464757"/>
              <a:gd name="connsiteX22" fmla="*/ 1037006 w 1580751"/>
              <a:gd name="connsiteY22" fmla="*/ 53722 h 1464757"/>
              <a:gd name="connsiteX23" fmla="*/ 1075643 w 1580751"/>
              <a:gd name="connsiteY23" fmla="*/ 60162 h 1464757"/>
              <a:gd name="connsiteX24" fmla="*/ 1107840 w 1580751"/>
              <a:gd name="connsiteY24" fmla="*/ 66601 h 1464757"/>
              <a:gd name="connsiteX25" fmla="*/ 1249507 w 1580751"/>
              <a:gd name="connsiteY25" fmla="*/ 73041 h 1464757"/>
              <a:gd name="connsiteX26" fmla="*/ 1545721 w 1580751"/>
              <a:gd name="connsiteY26" fmla="*/ 85920 h 1464757"/>
              <a:gd name="connsiteX27" fmla="*/ 1577919 w 1580751"/>
              <a:gd name="connsiteY27" fmla="*/ 92359 h 1464757"/>
              <a:gd name="connsiteX28" fmla="*/ 1565040 w 1580751"/>
              <a:gd name="connsiteY28" fmla="*/ 163193 h 1464757"/>
              <a:gd name="connsiteX29" fmla="*/ 1558600 w 1580751"/>
              <a:gd name="connsiteY29" fmla="*/ 195390 h 1464757"/>
              <a:gd name="connsiteX30" fmla="*/ 1552161 w 1580751"/>
              <a:gd name="connsiteY30" fmla="*/ 311300 h 1464757"/>
              <a:gd name="connsiteX31" fmla="*/ 1532843 w 1580751"/>
              <a:gd name="connsiteY31" fmla="*/ 349936 h 1464757"/>
              <a:gd name="connsiteX32" fmla="*/ 1513524 w 1580751"/>
              <a:gd name="connsiteY32" fmla="*/ 388573 h 1464757"/>
              <a:gd name="connsiteX33" fmla="*/ 1500645 w 1580751"/>
              <a:gd name="connsiteY33" fmla="*/ 427210 h 1464757"/>
              <a:gd name="connsiteX34" fmla="*/ 1481327 w 1580751"/>
              <a:gd name="connsiteY34" fmla="*/ 530241 h 1464757"/>
              <a:gd name="connsiteX35" fmla="*/ 1474888 w 1580751"/>
              <a:gd name="connsiteY35" fmla="*/ 549559 h 1464757"/>
              <a:gd name="connsiteX36" fmla="*/ 1462009 w 1580751"/>
              <a:gd name="connsiteY36" fmla="*/ 568877 h 1464757"/>
              <a:gd name="connsiteX37" fmla="*/ 1455569 w 1580751"/>
              <a:gd name="connsiteY37" fmla="*/ 594635 h 1464757"/>
              <a:gd name="connsiteX38" fmla="*/ 1455569 w 1580751"/>
              <a:gd name="connsiteY38" fmla="*/ 968122 h 1464757"/>
              <a:gd name="connsiteX39" fmla="*/ 1449130 w 1580751"/>
              <a:gd name="connsiteY39" fmla="*/ 1045396 h 1464757"/>
              <a:gd name="connsiteX40" fmla="*/ 1436251 w 1580751"/>
              <a:gd name="connsiteY40" fmla="*/ 1084032 h 1464757"/>
              <a:gd name="connsiteX41" fmla="*/ 1429812 w 1580751"/>
              <a:gd name="connsiteY41" fmla="*/ 1129108 h 1464757"/>
              <a:gd name="connsiteX42" fmla="*/ 1404054 w 1580751"/>
              <a:gd name="connsiteY42" fmla="*/ 1135548 h 1464757"/>
              <a:gd name="connsiteX43" fmla="*/ 1384735 w 1580751"/>
              <a:gd name="connsiteY43" fmla="*/ 1148427 h 1464757"/>
              <a:gd name="connsiteX44" fmla="*/ 1365417 w 1580751"/>
              <a:gd name="connsiteY44" fmla="*/ 1187063 h 1464757"/>
              <a:gd name="connsiteX45" fmla="*/ 1333220 w 1580751"/>
              <a:gd name="connsiteY45" fmla="*/ 1180624 h 1464757"/>
              <a:gd name="connsiteX46" fmla="*/ 1301023 w 1580751"/>
              <a:gd name="connsiteY46" fmla="*/ 1148427 h 1464757"/>
              <a:gd name="connsiteX47" fmla="*/ 1281704 w 1580751"/>
              <a:gd name="connsiteY47" fmla="*/ 1135548 h 1464757"/>
              <a:gd name="connsiteX48" fmla="*/ 1268826 w 1580751"/>
              <a:gd name="connsiteY48" fmla="*/ 1116229 h 1464757"/>
              <a:gd name="connsiteX49" fmla="*/ 1223750 w 1580751"/>
              <a:gd name="connsiteY49" fmla="*/ 1116229 h 1464757"/>
              <a:gd name="connsiteX50" fmla="*/ 1185113 w 1580751"/>
              <a:gd name="connsiteY50" fmla="*/ 1135548 h 1464757"/>
              <a:gd name="connsiteX51" fmla="*/ 1165795 w 1580751"/>
              <a:gd name="connsiteY51" fmla="*/ 1141987 h 1464757"/>
              <a:gd name="connsiteX52" fmla="*/ 1159355 w 1580751"/>
              <a:gd name="connsiteY52" fmla="*/ 1161305 h 1464757"/>
              <a:gd name="connsiteX53" fmla="*/ 1133597 w 1580751"/>
              <a:gd name="connsiteY53" fmla="*/ 1199942 h 1464757"/>
              <a:gd name="connsiteX54" fmla="*/ 1114279 w 1580751"/>
              <a:gd name="connsiteY54" fmla="*/ 1257897 h 1464757"/>
              <a:gd name="connsiteX55" fmla="*/ 1107840 w 1580751"/>
              <a:gd name="connsiteY55" fmla="*/ 1277215 h 1464757"/>
              <a:gd name="connsiteX56" fmla="*/ 1101400 w 1580751"/>
              <a:gd name="connsiteY56" fmla="*/ 1322291 h 1464757"/>
              <a:gd name="connsiteX57" fmla="*/ 1075643 w 1580751"/>
              <a:gd name="connsiteY57" fmla="*/ 1328731 h 1464757"/>
              <a:gd name="connsiteX58" fmla="*/ 1043445 w 1580751"/>
              <a:gd name="connsiteY58" fmla="*/ 1367367 h 1464757"/>
              <a:gd name="connsiteX59" fmla="*/ 1024127 w 1580751"/>
              <a:gd name="connsiteY59" fmla="*/ 1380246 h 1464757"/>
              <a:gd name="connsiteX60" fmla="*/ 972612 w 1580751"/>
              <a:gd name="connsiteY60" fmla="*/ 1425322 h 1464757"/>
              <a:gd name="connsiteX61" fmla="*/ 953293 w 1580751"/>
              <a:gd name="connsiteY61" fmla="*/ 1438201 h 1464757"/>
              <a:gd name="connsiteX62" fmla="*/ 914657 w 1580751"/>
              <a:gd name="connsiteY62" fmla="*/ 1451080 h 1464757"/>
              <a:gd name="connsiteX63" fmla="*/ 895338 w 1580751"/>
              <a:gd name="connsiteY63" fmla="*/ 1463959 h 1464757"/>
              <a:gd name="connsiteX64" fmla="*/ 785868 w 1580751"/>
              <a:gd name="connsiteY64" fmla="*/ 1444641 h 1464757"/>
              <a:gd name="connsiteX65" fmla="*/ 766550 w 1580751"/>
              <a:gd name="connsiteY65" fmla="*/ 1438201 h 1464757"/>
              <a:gd name="connsiteX66" fmla="*/ 747231 w 1580751"/>
              <a:gd name="connsiteY66" fmla="*/ 1431762 h 1464757"/>
              <a:gd name="connsiteX67" fmla="*/ 657079 w 1580751"/>
              <a:gd name="connsiteY67" fmla="*/ 1438201 h 1464757"/>
              <a:gd name="connsiteX68" fmla="*/ 637761 w 1580751"/>
              <a:gd name="connsiteY68" fmla="*/ 1431762 h 1464757"/>
              <a:gd name="connsiteX69" fmla="*/ 605564 w 1580751"/>
              <a:gd name="connsiteY69" fmla="*/ 1406004 h 1464757"/>
              <a:gd name="connsiteX70" fmla="*/ 573366 w 1580751"/>
              <a:gd name="connsiteY70" fmla="*/ 1373807 h 1464757"/>
              <a:gd name="connsiteX71" fmla="*/ 554048 w 1580751"/>
              <a:gd name="connsiteY71" fmla="*/ 1360928 h 1464757"/>
              <a:gd name="connsiteX72" fmla="*/ 515412 w 1580751"/>
              <a:gd name="connsiteY72" fmla="*/ 1322291 h 1464757"/>
              <a:gd name="connsiteX73" fmla="*/ 476775 w 1580751"/>
              <a:gd name="connsiteY73" fmla="*/ 1296534 h 1464757"/>
              <a:gd name="connsiteX74" fmla="*/ 457457 w 1580751"/>
              <a:gd name="connsiteY74" fmla="*/ 1277215 h 1464757"/>
              <a:gd name="connsiteX75" fmla="*/ 444578 w 1580751"/>
              <a:gd name="connsiteY75" fmla="*/ 1257897 h 1464757"/>
              <a:gd name="connsiteX76" fmla="*/ 425259 w 1580751"/>
              <a:gd name="connsiteY76" fmla="*/ 1251458 h 1464757"/>
              <a:gd name="connsiteX77" fmla="*/ 412381 w 1580751"/>
              <a:gd name="connsiteY77" fmla="*/ 1232139 h 1464757"/>
              <a:gd name="connsiteX78" fmla="*/ 373744 w 1580751"/>
              <a:gd name="connsiteY78" fmla="*/ 1199942 h 1464757"/>
              <a:gd name="connsiteX79" fmla="*/ 360865 w 1580751"/>
              <a:gd name="connsiteY79" fmla="*/ 1129108 h 1464757"/>
              <a:gd name="connsiteX80" fmla="*/ 354426 w 1580751"/>
              <a:gd name="connsiteY80" fmla="*/ 1109790 h 1464757"/>
              <a:gd name="connsiteX81" fmla="*/ 347986 w 1580751"/>
              <a:gd name="connsiteY81" fmla="*/ 1084032 h 1464757"/>
              <a:gd name="connsiteX82" fmla="*/ 341547 w 1580751"/>
              <a:gd name="connsiteY82" fmla="*/ 1000320 h 1464757"/>
              <a:gd name="connsiteX83" fmla="*/ 322228 w 1580751"/>
              <a:gd name="connsiteY83" fmla="*/ 987441 h 1464757"/>
              <a:gd name="connsiteX84" fmla="*/ 296471 w 1580751"/>
              <a:gd name="connsiteY84" fmla="*/ 968122 h 1464757"/>
              <a:gd name="connsiteX85" fmla="*/ 238516 w 1580751"/>
              <a:gd name="connsiteY85" fmla="*/ 929486 h 1464757"/>
              <a:gd name="connsiteX86" fmla="*/ 219197 w 1580751"/>
              <a:gd name="connsiteY86" fmla="*/ 916607 h 1464757"/>
              <a:gd name="connsiteX87" fmla="*/ 199879 w 1580751"/>
              <a:gd name="connsiteY87" fmla="*/ 897289 h 1464757"/>
              <a:gd name="connsiteX88" fmla="*/ 180561 w 1580751"/>
              <a:gd name="connsiteY88" fmla="*/ 884410 h 1464757"/>
              <a:gd name="connsiteX89" fmla="*/ 135485 w 1580751"/>
              <a:gd name="connsiteY89" fmla="*/ 871531 h 1464757"/>
              <a:gd name="connsiteX90" fmla="*/ 96848 w 1580751"/>
              <a:gd name="connsiteY90" fmla="*/ 858652 h 1464757"/>
              <a:gd name="connsiteX91" fmla="*/ 77530 w 1580751"/>
              <a:gd name="connsiteY91" fmla="*/ 839334 h 1464757"/>
              <a:gd name="connsiteX92" fmla="*/ 51772 w 1580751"/>
              <a:gd name="connsiteY92" fmla="*/ 800697 h 1464757"/>
              <a:gd name="connsiteX93" fmla="*/ 13135 w 1580751"/>
              <a:gd name="connsiteY93" fmla="*/ 787818 h 1464757"/>
              <a:gd name="connsiteX94" fmla="*/ 257 w 1580751"/>
              <a:gd name="connsiteY94" fmla="*/ 768500 h 1464757"/>
              <a:gd name="connsiteX95" fmla="*/ 19575 w 1580751"/>
              <a:gd name="connsiteY95" fmla="*/ 710545 h 1464757"/>
              <a:gd name="connsiteX96" fmla="*/ 38893 w 1580751"/>
              <a:gd name="connsiteY96" fmla="*/ 704105 h 1464757"/>
              <a:gd name="connsiteX97" fmla="*/ 64651 w 1580751"/>
              <a:gd name="connsiteY97" fmla="*/ 646151 h 1464757"/>
              <a:gd name="connsiteX98" fmla="*/ 83969 w 1580751"/>
              <a:gd name="connsiteY98" fmla="*/ 588196 h 1464757"/>
              <a:gd name="connsiteX99" fmla="*/ 96848 w 1580751"/>
              <a:gd name="connsiteY99" fmla="*/ 549559 h 1464757"/>
              <a:gd name="connsiteX100" fmla="*/ 103288 w 1580751"/>
              <a:gd name="connsiteY100" fmla="*/ 517362 h 1464757"/>
              <a:gd name="connsiteX101" fmla="*/ 109727 w 1580751"/>
              <a:gd name="connsiteY101" fmla="*/ 478725 h 1464757"/>
              <a:gd name="connsiteX102" fmla="*/ 103288 w 1580751"/>
              <a:gd name="connsiteY102" fmla="*/ 459407 h 1464757"/>
              <a:gd name="connsiteX0" fmla="*/ 103288 w 1580751"/>
              <a:gd name="connsiteY0" fmla="*/ 459407 h 1464757"/>
              <a:gd name="connsiteX1" fmla="*/ 83969 w 1580751"/>
              <a:gd name="connsiteY1" fmla="*/ 427210 h 1464757"/>
              <a:gd name="connsiteX2" fmla="*/ 122606 w 1580751"/>
              <a:gd name="connsiteY2" fmla="*/ 401452 h 1464757"/>
              <a:gd name="connsiteX3" fmla="*/ 161243 w 1580751"/>
              <a:gd name="connsiteY3" fmla="*/ 382134 h 1464757"/>
              <a:gd name="connsiteX4" fmla="*/ 180561 w 1580751"/>
              <a:gd name="connsiteY4" fmla="*/ 369255 h 1464757"/>
              <a:gd name="connsiteX5" fmla="*/ 219197 w 1580751"/>
              <a:gd name="connsiteY5" fmla="*/ 356376 h 1464757"/>
              <a:gd name="connsiteX6" fmla="*/ 238516 w 1580751"/>
              <a:gd name="connsiteY6" fmla="*/ 349936 h 1464757"/>
              <a:gd name="connsiteX7" fmla="*/ 302910 w 1580751"/>
              <a:gd name="connsiteY7" fmla="*/ 343497 h 1464757"/>
              <a:gd name="connsiteX8" fmla="*/ 322228 w 1580751"/>
              <a:gd name="connsiteY8" fmla="*/ 304860 h 1464757"/>
              <a:gd name="connsiteX9" fmla="*/ 335107 w 1580751"/>
              <a:gd name="connsiteY9" fmla="*/ 285542 h 1464757"/>
              <a:gd name="connsiteX10" fmla="*/ 347986 w 1580751"/>
              <a:gd name="connsiteY10" fmla="*/ 246905 h 1464757"/>
              <a:gd name="connsiteX11" fmla="*/ 373744 w 1580751"/>
              <a:gd name="connsiteY11" fmla="*/ 208269 h 1464757"/>
              <a:gd name="connsiteX12" fmla="*/ 368517 w 1580751"/>
              <a:gd name="connsiteY12" fmla="*/ 188951 h 1464757"/>
              <a:gd name="connsiteX13" fmla="*/ 378780 w 1580751"/>
              <a:gd name="connsiteY13" fmla="*/ 138242 h 1464757"/>
              <a:gd name="connsiteX14" fmla="*/ 444578 w 1580751"/>
              <a:gd name="connsiteY14" fmla="*/ 73041 h 1464757"/>
              <a:gd name="connsiteX15" fmla="*/ 457457 w 1580751"/>
              <a:gd name="connsiteY15" fmla="*/ 53722 h 1464757"/>
              <a:gd name="connsiteX16" fmla="*/ 534730 w 1580751"/>
              <a:gd name="connsiteY16" fmla="*/ 27965 h 1464757"/>
              <a:gd name="connsiteX17" fmla="*/ 573366 w 1580751"/>
              <a:gd name="connsiteY17" fmla="*/ 15086 h 1464757"/>
              <a:gd name="connsiteX18" fmla="*/ 689276 w 1580751"/>
              <a:gd name="connsiteY18" fmla="*/ 8646 h 1464757"/>
              <a:gd name="connsiteX19" fmla="*/ 830944 w 1580751"/>
              <a:gd name="connsiteY19" fmla="*/ 8646 h 1464757"/>
              <a:gd name="connsiteX20" fmla="*/ 850262 w 1580751"/>
              <a:gd name="connsiteY20" fmla="*/ 15086 h 1464757"/>
              <a:gd name="connsiteX21" fmla="*/ 888899 w 1580751"/>
              <a:gd name="connsiteY21" fmla="*/ 40843 h 1464757"/>
              <a:gd name="connsiteX22" fmla="*/ 1037006 w 1580751"/>
              <a:gd name="connsiteY22" fmla="*/ 53722 h 1464757"/>
              <a:gd name="connsiteX23" fmla="*/ 1075643 w 1580751"/>
              <a:gd name="connsiteY23" fmla="*/ 60162 h 1464757"/>
              <a:gd name="connsiteX24" fmla="*/ 1107840 w 1580751"/>
              <a:gd name="connsiteY24" fmla="*/ 66601 h 1464757"/>
              <a:gd name="connsiteX25" fmla="*/ 1249507 w 1580751"/>
              <a:gd name="connsiteY25" fmla="*/ 73041 h 1464757"/>
              <a:gd name="connsiteX26" fmla="*/ 1545721 w 1580751"/>
              <a:gd name="connsiteY26" fmla="*/ 85920 h 1464757"/>
              <a:gd name="connsiteX27" fmla="*/ 1577919 w 1580751"/>
              <a:gd name="connsiteY27" fmla="*/ 92359 h 1464757"/>
              <a:gd name="connsiteX28" fmla="*/ 1565040 w 1580751"/>
              <a:gd name="connsiteY28" fmla="*/ 163193 h 1464757"/>
              <a:gd name="connsiteX29" fmla="*/ 1558600 w 1580751"/>
              <a:gd name="connsiteY29" fmla="*/ 195390 h 1464757"/>
              <a:gd name="connsiteX30" fmla="*/ 1552161 w 1580751"/>
              <a:gd name="connsiteY30" fmla="*/ 311300 h 1464757"/>
              <a:gd name="connsiteX31" fmla="*/ 1532843 w 1580751"/>
              <a:gd name="connsiteY31" fmla="*/ 349936 h 1464757"/>
              <a:gd name="connsiteX32" fmla="*/ 1513524 w 1580751"/>
              <a:gd name="connsiteY32" fmla="*/ 388573 h 1464757"/>
              <a:gd name="connsiteX33" fmla="*/ 1500645 w 1580751"/>
              <a:gd name="connsiteY33" fmla="*/ 427210 h 1464757"/>
              <a:gd name="connsiteX34" fmla="*/ 1481327 w 1580751"/>
              <a:gd name="connsiteY34" fmla="*/ 530241 h 1464757"/>
              <a:gd name="connsiteX35" fmla="*/ 1474888 w 1580751"/>
              <a:gd name="connsiteY35" fmla="*/ 549559 h 1464757"/>
              <a:gd name="connsiteX36" fmla="*/ 1462009 w 1580751"/>
              <a:gd name="connsiteY36" fmla="*/ 568877 h 1464757"/>
              <a:gd name="connsiteX37" fmla="*/ 1455569 w 1580751"/>
              <a:gd name="connsiteY37" fmla="*/ 594635 h 1464757"/>
              <a:gd name="connsiteX38" fmla="*/ 1455569 w 1580751"/>
              <a:gd name="connsiteY38" fmla="*/ 968122 h 1464757"/>
              <a:gd name="connsiteX39" fmla="*/ 1449130 w 1580751"/>
              <a:gd name="connsiteY39" fmla="*/ 1045396 h 1464757"/>
              <a:gd name="connsiteX40" fmla="*/ 1436251 w 1580751"/>
              <a:gd name="connsiteY40" fmla="*/ 1084032 h 1464757"/>
              <a:gd name="connsiteX41" fmla="*/ 1429812 w 1580751"/>
              <a:gd name="connsiteY41" fmla="*/ 1129108 h 1464757"/>
              <a:gd name="connsiteX42" fmla="*/ 1404054 w 1580751"/>
              <a:gd name="connsiteY42" fmla="*/ 1135548 h 1464757"/>
              <a:gd name="connsiteX43" fmla="*/ 1384735 w 1580751"/>
              <a:gd name="connsiteY43" fmla="*/ 1148427 h 1464757"/>
              <a:gd name="connsiteX44" fmla="*/ 1365417 w 1580751"/>
              <a:gd name="connsiteY44" fmla="*/ 1187063 h 1464757"/>
              <a:gd name="connsiteX45" fmla="*/ 1333220 w 1580751"/>
              <a:gd name="connsiteY45" fmla="*/ 1180624 h 1464757"/>
              <a:gd name="connsiteX46" fmla="*/ 1301023 w 1580751"/>
              <a:gd name="connsiteY46" fmla="*/ 1148427 h 1464757"/>
              <a:gd name="connsiteX47" fmla="*/ 1281704 w 1580751"/>
              <a:gd name="connsiteY47" fmla="*/ 1135548 h 1464757"/>
              <a:gd name="connsiteX48" fmla="*/ 1268826 w 1580751"/>
              <a:gd name="connsiteY48" fmla="*/ 1116229 h 1464757"/>
              <a:gd name="connsiteX49" fmla="*/ 1223750 w 1580751"/>
              <a:gd name="connsiteY49" fmla="*/ 1116229 h 1464757"/>
              <a:gd name="connsiteX50" fmla="*/ 1185113 w 1580751"/>
              <a:gd name="connsiteY50" fmla="*/ 1135548 h 1464757"/>
              <a:gd name="connsiteX51" fmla="*/ 1165795 w 1580751"/>
              <a:gd name="connsiteY51" fmla="*/ 1141987 h 1464757"/>
              <a:gd name="connsiteX52" fmla="*/ 1159355 w 1580751"/>
              <a:gd name="connsiteY52" fmla="*/ 1161305 h 1464757"/>
              <a:gd name="connsiteX53" fmla="*/ 1133597 w 1580751"/>
              <a:gd name="connsiteY53" fmla="*/ 1199942 h 1464757"/>
              <a:gd name="connsiteX54" fmla="*/ 1114279 w 1580751"/>
              <a:gd name="connsiteY54" fmla="*/ 1257897 h 1464757"/>
              <a:gd name="connsiteX55" fmla="*/ 1107840 w 1580751"/>
              <a:gd name="connsiteY55" fmla="*/ 1277215 h 1464757"/>
              <a:gd name="connsiteX56" fmla="*/ 1101400 w 1580751"/>
              <a:gd name="connsiteY56" fmla="*/ 1322291 h 1464757"/>
              <a:gd name="connsiteX57" fmla="*/ 1075643 w 1580751"/>
              <a:gd name="connsiteY57" fmla="*/ 1328731 h 1464757"/>
              <a:gd name="connsiteX58" fmla="*/ 1043445 w 1580751"/>
              <a:gd name="connsiteY58" fmla="*/ 1367367 h 1464757"/>
              <a:gd name="connsiteX59" fmla="*/ 1024127 w 1580751"/>
              <a:gd name="connsiteY59" fmla="*/ 1380246 h 1464757"/>
              <a:gd name="connsiteX60" fmla="*/ 972612 w 1580751"/>
              <a:gd name="connsiteY60" fmla="*/ 1425322 h 1464757"/>
              <a:gd name="connsiteX61" fmla="*/ 953293 w 1580751"/>
              <a:gd name="connsiteY61" fmla="*/ 1438201 h 1464757"/>
              <a:gd name="connsiteX62" fmla="*/ 914657 w 1580751"/>
              <a:gd name="connsiteY62" fmla="*/ 1451080 h 1464757"/>
              <a:gd name="connsiteX63" fmla="*/ 895338 w 1580751"/>
              <a:gd name="connsiteY63" fmla="*/ 1463959 h 1464757"/>
              <a:gd name="connsiteX64" fmla="*/ 785868 w 1580751"/>
              <a:gd name="connsiteY64" fmla="*/ 1444641 h 1464757"/>
              <a:gd name="connsiteX65" fmla="*/ 766550 w 1580751"/>
              <a:gd name="connsiteY65" fmla="*/ 1438201 h 1464757"/>
              <a:gd name="connsiteX66" fmla="*/ 747231 w 1580751"/>
              <a:gd name="connsiteY66" fmla="*/ 1431762 h 1464757"/>
              <a:gd name="connsiteX67" fmla="*/ 657079 w 1580751"/>
              <a:gd name="connsiteY67" fmla="*/ 1438201 h 1464757"/>
              <a:gd name="connsiteX68" fmla="*/ 637761 w 1580751"/>
              <a:gd name="connsiteY68" fmla="*/ 1431762 h 1464757"/>
              <a:gd name="connsiteX69" fmla="*/ 605564 w 1580751"/>
              <a:gd name="connsiteY69" fmla="*/ 1406004 h 1464757"/>
              <a:gd name="connsiteX70" fmla="*/ 573366 w 1580751"/>
              <a:gd name="connsiteY70" fmla="*/ 1373807 h 1464757"/>
              <a:gd name="connsiteX71" fmla="*/ 554048 w 1580751"/>
              <a:gd name="connsiteY71" fmla="*/ 1360928 h 1464757"/>
              <a:gd name="connsiteX72" fmla="*/ 515412 w 1580751"/>
              <a:gd name="connsiteY72" fmla="*/ 1322291 h 1464757"/>
              <a:gd name="connsiteX73" fmla="*/ 476775 w 1580751"/>
              <a:gd name="connsiteY73" fmla="*/ 1296534 h 1464757"/>
              <a:gd name="connsiteX74" fmla="*/ 457457 w 1580751"/>
              <a:gd name="connsiteY74" fmla="*/ 1277215 h 1464757"/>
              <a:gd name="connsiteX75" fmla="*/ 444578 w 1580751"/>
              <a:gd name="connsiteY75" fmla="*/ 1257897 h 1464757"/>
              <a:gd name="connsiteX76" fmla="*/ 425259 w 1580751"/>
              <a:gd name="connsiteY76" fmla="*/ 1251458 h 1464757"/>
              <a:gd name="connsiteX77" fmla="*/ 412381 w 1580751"/>
              <a:gd name="connsiteY77" fmla="*/ 1232139 h 1464757"/>
              <a:gd name="connsiteX78" fmla="*/ 373744 w 1580751"/>
              <a:gd name="connsiteY78" fmla="*/ 1199942 h 1464757"/>
              <a:gd name="connsiteX79" fmla="*/ 360865 w 1580751"/>
              <a:gd name="connsiteY79" fmla="*/ 1129108 h 1464757"/>
              <a:gd name="connsiteX80" fmla="*/ 354426 w 1580751"/>
              <a:gd name="connsiteY80" fmla="*/ 1109790 h 1464757"/>
              <a:gd name="connsiteX81" fmla="*/ 347986 w 1580751"/>
              <a:gd name="connsiteY81" fmla="*/ 1084032 h 1464757"/>
              <a:gd name="connsiteX82" fmla="*/ 341547 w 1580751"/>
              <a:gd name="connsiteY82" fmla="*/ 1000320 h 1464757"/>
              <a:gd name="connsiteX83" fmla="*/ 322228 w 1580751"/>
              <a:gd name="connsiteY83" fmla="*/ 987441 h 1464757"/>
              <a:gd name="connsiteX84" fmla="*/ 296471 w 1580751"/>
              <a:gd name="connsiteY84" fmla="*/ 968122 h 1464757"/>
              <a:gd name="connsiteX85" fmla="*/ 238516 w 1580751"/>
              <a:gd name="connsiteY85" fmla="*/ 929486 h 1464757"/>
              <a:gd name="connsiteX86" fmla="*/ 219197 w 1580751"/>
              <a:gd name="connsiteY86" fmla="*/ 916607 h 1464757"/>
              <a:gd name="connsiteX87" fmla="*/ 199879 w 1580751"/>
              <a:gd name="connsiteY87" fmla="*/ 897289 h 1464757"/>
              <a:gd name="connsiteX88" fmla="*/ 180561 w 1580751"/>
              <a:gd name="connsiteY88" fmla="*/ 884410 h 1464757"/>
              <a:gd name="connsiteX89" fmla="*/ 135485 w 1580751"/>
              <a:gd name="connsiteY89" fmla="*/ 871531 h 1464757"/>
              <a:gd name="connsiteX90" fmla="*/ 96848 w 1580751"/>
              <a:gd name="connsiteY90" fmla="*/ 858652 h 1464757"/>
              <a:gd name="connsiteX91" fmla="*/ 77530 w 1580751"/>
              <a:gd name="connsiteY91" fmla="*/ 839334 h 1464757"/>
              <a:gd name="connsiteX92" fmla="*/ 51772 w 1580751"/>
              <a:gd name="connsiteY92" fmla="*/ 800697 h 1464757"/>
              <a:gd name="connsiteX93" fmla="*/ 13135 w 1580751"/>
              <a:gd name="connsiteY93" fmla="*/ 787818 h 1464757"/>
              <a:gd name="connsiteX94" fmla="*/ 257 w 1580751"/>
              <a:gd name="connsiteY94" fmla="*/ 768500 h 1464757"/>
              <a:gd name="connsiteX95" fmla="*/ 19575 w 1580751"/>
              <a:gd name="connsiteY95" fmla="*/ 710545 h 1464757"/>
              <a:gd name="connsiteX96" fmla="*/ 38893 w 1580751"/>
              <a:gd name="connsiteY96" fmla="*/ 704105 h 1464757"/>
              <a:gd name="connsiteX97" fmla="*/ 64651 w 1580751"/>
              <a:gd name="connsiteY97" fmla="*/ 646151 h 1464757"/>
              <a:gd name="connsiteX98" fmla="*/ 83969 w 1580751"/>
              <a:gd name="connsiteY98" fmla="*/ 588196 h 1464757"/>
              <a:gd name="connsiteX99" fmla="*/ 96848 w 1580751"/>
              <a:gd name="connsiteY99" fmla="*/ 549559 h 1464757"/>
              <a:gd name="connsiteX100" fmla="*/ 103288 w 1580751"/>
              <a:gd name="connsiteY100" fmla="*/ 517362 h 1464757"/>
              <a:gd name="connsiteX101" fmla="*/ 109727 w 1580751"/>
              <a:gd name="connsiteY101" fmla="*/ 478725 h 1464757"/>
              <a:gd name="connsiteX102" fmla="*/ 103288 w 1580751"/>
              <a:gd name="connsiteY102" fmla="*/ 459407 h 146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580751" h="1464757">
                <a:moveTo>
                  <a:pt x="103288" y="459407"/>
                </a:moveTo>
                <a:cubicBezTo>
                  <a:pt x="98995" y="450821"/>
                  <a:pt x="80011" y="439084"/>
                  <a:pt x="83969" y="427210"/>
                </a:cubicBezTo>
                <a:cubicBezTo>
                  <a:pt x="88864" y="412526"/>
                  <a:pt x="109727" y="410038"/>
                  <a:pt x="122606" y="401452"/>
                </a:cubicBezTo>
                <a:cubicBezTo>
                  <a:pt x="147573" y="384807"/>
                  <a:pt x="134581" y="391020"/>
                  <a:pt x="161243" y="382134"/>
                </a:cubicBezTo>
                <a:cubicBezTo>
                  <a:pt x="167682" y="377841"/>
                  <a:pt x="173489" y="372398"/>
                  <a:pt x="180561" y="369255"/>
                </a:cubicBezTo>
                <a:cubicBezTo>
                  <a:pt x="192966" y="363741"/>
                  <a:pt x="206318" y="360669"/>
                  <a:pt x="219197" y="356376"/>
                </a:cubicBezTo>
                <a:cubicBezTo>
                  <a:pt x="225637" y="354229"/>
                  <a:pt x="231762" y="350611"/>
                  <a:pt x="238516" y="349936"/>
                </a:cubicBezTo>
                <a:lnTo>
                  <a:pt x="302910" y="343497"/>
                </a:lnTo>
                <a:cubicBezTo>
                  <a:pt x="339819" y="288135"/>
                  <a:pt x="295568" y="358181"/>
                  <a:pt x="322228" y="304860"/>
                </a:cubicBezTo>
                <a:cubicBezTo>
                  <a:pt x="325689" y="297938"/>
                  <a:pt x="331964" y="292614"/>
                  <a:pt x="335107" y="285542"/>
                </a:cubicBezTo>
                <a:cubicBezTo>
                  <a:pt x="340621" y="273136"/>
                  <a:pt x="340455" y="258201"/>
                  <a:pt x="347986" y="246905"/>
                </a:cubicBezTo>
                <a:cubicBezTo>
                  <a:pt x="356572" y="234026"/>
                  <a:pt x="370322" y="217928"/>
                  <a:pt x="373744" y="208269"/>
                </a:cubicBezTo>
                <a:cubicBezTo>
                  <a:pt x="377166" y="198610"/>
                  <a:pt x="367678" y="200622"/>
                  <a:pt x="368517" y="188951"/>
                </a:cubicBezTo>
                <a:cubicBezTo>
                  <a:pt x="369356" y="177280"/>
                  <a:pt x="366103" y="157560"/>
                  <a:pt x="378780" y="138242"/>
                </a:cubicBezTo>
                <a:cubicBezTo>
                  <a:pt x="391457" y="118924"/>
                  <a:pt x="431465" y="87128"/>
                  <a:pt x="444578" y="73041"/>
                </a:cubicBezTo>
                <a:cubicBezTo>
                  <a:pt x="457691" y="58954"/>
                  <a:pt x="450115" y="56169"/>
                  <a:pt x="457457" y="53722"/>
                </a:cubicBezTo>
                <a:lnTo>
                  <a:pt x="534730" y="27965"/>
                </a:lnTo>
                <a:cubicBezTo>
                  <a:pt x="534734" y="27964"/>
                  <a:pt x="573361" y="15086"/>
                  <a:pt x="573366" y="15086"/>
                </a:cubicBezTo>
                <a:lnTo>
                  <a:pt x="689276" y="8646"/>
                </a:lnTo>
                <a:cubicBezTo>
                  <a:pt x="752368" y="-3971"/>
                  <a:pt x="727076" y="-1741"/>
                  <a:pt x="830944" y="8646"/>
                </a:cubicBezTo>
                <a:cubicBezTo>
                  <a:pt x="837698" y="9321"/>
                  <a:pt x="844328" y="11790"/>
                  <a:pt x="850262" y="15086"/>
                </a:cubicBezTo>
                <a:cubicBezTo>
                  <a:pt x="863793" y="22603"/>
                  <a:pt x="873479" y="39502"/>
                  <a:pt x="888899" y="40843"/>
                </a:cubicBezTo>
                <a:lnTo>
                  <a:pt x="1037006" y="53722"/>
                </a:lnTo>
                <a:lnTo>
                  <a:pt x="1075643" y="60162"/>
                </a:lnTo>
                <a:cubicBezTo>
                  <a:pt x="1086411" y="62120"/>
                  <a:pt x="1096925" y="65792"/>
                  <a:pt x="1107840" y="66601"/>
                </a:cubicBezTo>
                <a:cubicBezTo>
                  <a:pt x="1154982" y="70093"/>
                  <a:pt x="1202292" y="70738"/>
                  <a:pt x="1249507" y="73041"/>
                </a:cubicBezTo>
                <a:cubicBezTo>
                  <a:pt x="1488835" y="84716"/>
                  <a:pt x="1247173" y="74862"/>
                  <a:pt x="1545721" y="85920"/>
                </a:cubicBezTo>
                <a:cubicBezTo>
                  <a:pt x="1556454" y="88066"/>
                  <a:pt x="1573474" y="82357"/>
                  <a:pt x="1577919" y="92359"/>
                </a:cubicBezTo>
                <a:cubicBezTo>
                  <a:pt x="1587436" y="113771"/>
                  <a:pt x="1570362" y="141906"/>
                  <a:pt x="1565040" y="163193"/>
                </a:cubicBezTo>
                <a:cubicBezTo>
                  <a:pt x="1562385" y="173811"/>
                  <a:pt x="1560747" y="184658"/>
                  <a:pt x="1558600" y="195390"/>
                </a:cubicBezTo>
                <a:cubicBezTo>
                  <a:pt x="1556454" y="234027"/>
                  <a:pt x="1555830" y="272778"/>
                  <a:pt x="1552161" y="311300"/>
                </a:cubicBezTo>
                <a:cubicBezTo>
                  <a:pt x="1550257" y="331290"/>
                  <a:pt x="1541524" y="332574"/>
                  <a:pt x="1532843" y="349936"/>
                </a:cubicBezTo>
                <a:cubicBezTo>
                  <a:pt x="1506188" y="403248"/>
                  <a:pt x="1550426" y="333221"/>
                  <a:pt x="1513524" y="388573"/>
                </a:cubicBezTo>
                <a:cubicBezTo>
                  <a:pt x="1509231" y="401452"/>
                  <a:pt x="1502877" y="413819"/>
                  <a:pt x="1500645" y="427210"/>
                </a:cubicBezTo>
                <a:cubicBezTo>
                  <a:pt x="1496746" y="450606"/>
                  <a:pt x="1486475" y="514797"/>
                  <a:pt x="1481327" y="530241"/>
                </a:cubicBezTo>
                <a:cubicBezTo>
                  <a:pt x="1479181" y="536680"/>
                  <a:pt x="1477924" y="543488"/>
                  <a:pt x="1474888" y="549559"/>
                </a:cubicBezTo>
                <a:cubicBezTo>
                  <a:pt x="1471427" y="556481"/>
                  <a:pt x="1466302" y="562438"/>
                  <a:pt x="1462009" y="568877"/>
                </a:cubicBezTo>
                <a:cubicBezTo>
                  <a:pt x="1459862" y="577463"/>
                  <a:pt x="1457024" y="585905"/>
                  <a:pt x="1455569" y="594635"/>
                </a:cubicBezTo>
                <a:cubicBezTo>
                  <a:pt x="1435111" y="717384"/>
                  <a:pt x="1453161" y="847709"/>
                  <a:pt x="1455569" y="968122"/>
                </a:cubicBezTo>
                <a:cubicBezTo>
                  <a:pt x="1453423" y="993880"/>
                  <a:pt x="1453379" y="1019900"/>
                  <a:pt x="1449130" y="1045396"/>
                </a:cubicBezTo>
                <a:cubicBezTo>
                  <a:pt x="1446898" y="1058787"/>
                  <a:pt x="1436251" y="1084032"/>
                  <a:pt x="1436251" y="1084032"/>
                </a:cubicBezTo>
                <a:cubicBezTo>
                  <a:pt x="1434105" y="1099057"/>
                  <a:pt x="1437856" y="1116237"/>
                  <a:pt x="1429812" y="1129108"/>
                </a:cubicBezTo>
                <a:cubicBezTo>
                  <a:pt x="1425121" y="1136613"/>
                  <a:pt x="1412189" y="1132062"/>
                  <a:pt x="1404054" y="1135548"/>
                </a:cubicBezTo>
                <a:cubicBezTo>
                  <a:pt x="1396940" y="1138597"/>
                  <a:pt x="1391175" y="1144134"/>
                  <a:pt x="1384735" y="1148427"/>
                </a:cubicBezTo>
                <a:cubicBezTo>
                  <a:pt x="1382379" y="1155496"/>
                  <a:pt x="1374616" y="1184435"/>
                  <a:pt x="1365417" y="1187063"/>
                </a:cubicBezTo>
                <a:cubicBezTo>
                  <a:pt x="1354893" y="1190070"/>
                  <a:pt x="1343952" y="1182770"/>
                  <a:pt x="1333220" y="1180624"/>
                </a:cubicBezTo>
                <a:cubicBezTo>
                  <a:pt x="1281701" y="1146277"/>
                  <a:pt x="1343956" y="1191359"/>
                  <a:pt x="1301023" y="1148427"/>
                </a:cubicBezTo>
                <a:cubicBezTo>
                  <a:pt x="1295550" y="1142954"/>
                  <a:pt x="1288144" y="1139841"/>
                  <a:pt x="1281704" y="1135548"/>
                </a:cubicBezTo>
                <a:cubicBezTo>
                  <a:pt x="1277411" y="1129108"/>
                  <a:pt x="1274869" y="1121064"/>
                  <a:pt x="1268826" y="1116229"/>
                </a:cubicBezTo>
                <a:cubicBezTo>
                  <a:pt x="1253841" y="1104241"/>
                  <a:pt x="1239496" y="1111730"/>
                  <a:pt x="1223750" y="1116229"/>
                </a:cubicBezTo>
                <a:cubicBezTo>
                  <a:pt x="1185982" y="1127020"/>
                  <a:pt x="1222742" y="1116733"/>
                  <a:pt x="1185113" y="1135548"/>
                </a:cubicBezTo>
                <a:cubicBezTo>
                  <a:pt x="1179042" y="1138584"/>
                  <a:pt x="1172234" y="1139841"/>
                  <a:pt x="1165795" y="1141987"/>
                </a:cubicBezTo>
                <a:cubicBezTo>
                  <a:pt x="1163648" y="1148426"/>
                  <a:pt x="1162651" y="1155371"/>
                  <a:pt x="1159355" y="1161305"/>
                </a:cubicBezTo>
                <a:cubicBezTo>
                  <a:pt x="1151838" y="1174836"/>
                  <a:pt x="1133597" y="1199942"/>
                  <a:pt x="1133597" y="1199942"/>
                </a:cubicBezTo>
                <a:lnTo>
                  <a:pt x="1114279" y="1257897"/>
                </a:lnTo>
                <a:lnTo>
                  <a:pt x="1107840" y="1277215"/>
                </a:lnTo>
                <a:cubicBezTo>
                  <a:pt x="1105693" y="1292240"/>
                  <a:pt x="1109444" y="1309420"/>
                  <a:pt x="1101400" y="1322291"/>
                </a:cubicBezTo>
                <a:cubicBezTo>
                  <a:pt x="1096710" y="1329796"/>
                  <a:pt x="1083327" y="1324340"/>
                  <a:pt x="1075643" y="1328731"/>
                </a:cubicBezTo>
                <a:cubicBezTo>
                  <a:pt x="1051026" y="1342798"/>
                  <a:pt x="1061228" y="1349584"/>
                  <a:pt x="1043445" y="1367367"/>
                </a:cubicBezTo>
                <a:cubicBezTo>
                  <a:pt x="1037973" y="1372839"/>
                  <a:pt x="1030566" y="1375953"/>
                  <a:pt x="1024127" y="1380246"/>
                </a:cubicBezTo>
                <a:cubicBezTo>
                  <a:pt x="1002662" y="1412444"/>
                  <a:pt x="1017687" y="1395272"/>
                  <a:pt x="972612" y="1425322"/>
                </a:cubicBezTo>
                <a:cubicBezTo>
                  <a:pt x="966172" y="1429615"/>
                  <a:pt x="960635" y="1435754"/>
                  <a:pt x="953293" y="1438201"/>
                </a:cubicBezTo>
                <a:lnTo>
                  <a:pt x="914657" y="1451080"/>
                </a:lnTo>
                <a:cubicBezTo>
                  <a:pt x="908217" y="1455373"/>
                  <a:pt x="903058" y="1463408"/>
                  <a:pt x="895338" y="1463959"/>
                </a:cubicBezTo>
                <a:cubicBezTo>
                  <a:pt x="844816" y="1467568"/>
                  <a:pt x="827624" y="1458560"/>
                  <a:pt x="785868" y="1444641"/>
                </a:cubicBezTo>
                <a:lnTo>
                  <a:pt x="766550" y="1438201"/>
                </a:lnTo>
                <a:lnTo>
                  <a:pt x="747231" y="1431762"/>
                </a:lnTo>
                <a:cubicBezTo>
                  <a:pt x="717180" y="1433908"/>
                  <a:pt x="687206" y="1438201"/>
                  <a:pt x="657079" y="1438201"/>
                </a:cubicBezTo>
                <a:cubicBezTo>
                  <a:pt x="650291" y="1438201"/>
                  <a:pt x="643061" y="1436002"/>
                  <a:pt x="637761" y="1431762"/>
                </a:cubicBezTo>
                <a:cubicBezTo>
                  <a:pt x="596152" y="1398474"/>
                  <a:pt x="654119" y="1422188"/>
                  <a:pt x="605564" y="1406004"/>
                </a:cubicBezTo>
                <a:cubicBezTo>
                  <a:pt x="554050" y="1371662"/>
                  <a:pt x="616293" y="1416734"/>
                  <a:pt x="573366" y="1373807"/>
                </a:cubicBezTo>
                <a:cubicBezTo>
                  <a:pt x="567894" y="1368335"/>
                  <a:pt x="559832" y="1366070"/>
                  <a:pt x="554048" y="1360928"/>
                </a:cubicBezTo>
                <a:cubicBezTo>
                  <a:pt x="540435" y="1348827"/>
                  <a:pt x="530567" y="1332394"/>
                  <a:pt x="515412" y="1322291"/>
                </a:cubicBezTo>
                <a:cubicBezTo>
                  <a:pt x="502533" y="1313705"/>
                  <a:pt x="487720" y="1307479"/>
                  <a:pt x="476775" y="1296534"/>
                </a:cubicBezTo>
                <a:cubicBezTo>
                  <a:pt x="470336" y="1290094"/>
                  <a:pt x="463287" y="1284211"/>
                  <a:pt x="457457" y="1277215"/>
                </a:cubicBezTo>
                <a:cubicBezTo>
                  <a:pt x="452503" y="1271270"/>
                  <a:pt x="450621" y="1262731"/>
                  <a:pt x="444578" y="1257897"/>
                </a:cubicBezTo>
                <a:cubicBezTo>
                  <a:pt x="439277" y="1253657"/>
                  <a:pt x="431699" y="1253604"/>
                  <a:pt x="425259" y="1251458"/>
                </a:cubicBezTo>
                <a:cubicBezTo>
                  <a:pt x="420966" y="1245018"/>
                  <a:pt x="417336" y="1238085"/>
                  <a:pt x="412381" y="1232139"/>
                </a:cubicBezTo>
                <a:cubicBezTo>
                  <a:pt x="396890" y="1213549"/>
                  <a:pt x="392736" y="1212604"/>
                  <a:pt x="373744" y="1199942"/>
                </a:cubicBezTo>
                <a:cubicBezTo>
                  <a:pt x="354659" y="1123607"/>
                  <a:pt x="383928" y="1244431"/>
                  <a:pt x="360865" y="1129108"/>
                </a:cubicBezTo>
                <a:cubicBezTo>
                  <a:pt x="359534" y="1122452"/>
                  <a:pt x="356291" y="1116316"/>
                  <a:pt x="354426" y="1109790"/>
                </a:cubicBezTo>
                <a:cubicBezTo>
                  <a:pt x="351995" y="1101280"/>
                  <a:pt x="350133" y="1092618"/>
                  <a:pt x="347986" y="1084032"/>
                </a:cubicBezTo>
                <a:cubicBezTo>
                  <a:pt x="345840" y="1056128"/>
                  <a:pt x="348758" y="1027361"/>
                  <a:pt x="341547" y="1000320"/>
                </a:cubicBezTo>
                <a:cubicBezTo>
                  <a:pt x="339553" y="992842"/>
                  <a:pt x="328526" y="991940"/>
                  <a:pt x="322228" y="987441"/>
                </a:cubicBezTo>
                <a:cubicBezTo>
                  <a:pt x="313495" y="981203"/>
                  <a:pt x="305263" y="974277"/>
                  <a:pt x="296471" y="968122"/>
                </a:cubicBezTo>
                <a:cubicBezTo>
                  <a:pt x="277450" y="954808"/>
                  <a:pt x="257834" y="942365"/>
                  <a:pt x="238516" y="929486"/>
                </a:cubicBezTo>
                <a:cubicBezTo>
                  <a:pt x="232076" y="925193"/>
                  <a:pt x="224670" y="922080"/>
                  <a:pt x="219197" y="916607"/>
                </a:cubicBezTo>
                <a:cubicBezTo>
                  <a:pt x="212758" y="910168"/>
                  <a:pt x="206875" y="903119"/>
                  <a:pt x="199879" y="897289"/>
                </a:cubicBezTo>
                <a:cubicBezTo>
                  <a:pt x="193934" y="892334"/>
                  <a:pt x="187483" y="887871"/>
                  <a:pt x="180561" y="884410"/>
                </a:cubicBezTo>
                <a:cubicBezTo>
                  <a:pt x="169735" y="878997"/>
                  <a:pt x="145809" y="874628"/>
                  <a:pt x="135485" y="871531"/>
                </a:cubicBezTo>
                <a:cubicBezTo>
                  <a:pt x="122482" y="867630"/>
                  <a:pt x="96848" y="858652"/>
                  <a:pt x="96848" y="858652"/>
                </a:cubicBezTo>
                <a:cubicBezTo>
                  <a:pt x="90409" y="852213"/>
                  <a:pt x="83121" y="846522"/>
                  <a:pt x="77530" y="839334"/>
                </a:cubicBezTo>
                <a:cubicBezTo>
                  <a:pt x="68027" y="827116"/>
                  <a:pt x="66456" y="805592"/>
                  <a:pt x="51772" y="800697"/>
                </a:cubicBezTo>
                <a:lnTo>
                  <a:pt x="13135" y="787818"/>
                </a:lnTo>
                <a:cubicBezTo>
                  <a:pt x="8842" y="781379"/>
                  <a:pt x="1112" y="776192"/>
                  <a:pt x="257" y="768500"/>
                </a:cubicBezTo>
                <a:cubicBezTo>
                  <a:pt x="-1410" y="753493"/>
                  <a:pt x="5012" y="722195"/>
                  <a:pt x="19575" y="710545"/>
                </a:cubicBezTo>
                <a:cubicBezTo>
                  <a:pt x="24875" y="706305"/>
                  <a:pt x="32454" y="706252"/>
                  <a:pt x="38893" y="704105"/>
                </a:cubicBezTo>
                <a:cubicBezTo>
                  <a:pt x="54219" y="658127"/>
                  <a:pt x="44242" y="676764"/>
                  <a:pt x="64651" y="646151"/>
                </a:cubicBezTo>
                <a:lnTo>
                  <a:pt x="83969" y="588196"/>
                </a:lnTo>
                <a:lnTo>
                  <a:pt x="96848" y="549559"/>
                </a:lnTo>
                <a:cubicBezTo>
                  <a:pt x="98995" y="538827"/>
                  <a:pt x="101330" y="528130"/>
                  <a:pt x="103288" y="517362"/>
                </a:cubicBezTo>
                <a:cubicBezTo>
                  <a:pt x="105624" y="504516"/>
                  <a:pt x="106895" y="491471"/>
                  <a:pt x="109727" y="478725"/>
                </a:cubicBezTo>
                <a:cubicBezTo>
                  <a:pt x="111199" y="472099"/>
                  <a:pt x="107581" y="467993"/>
                  <a:pt x="103288" y="45940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7984901" y="5042079"/>
            <a:ext cx="1329705" cy="566670"/>
          </a:xfrm>
          <a:custGeom>
            <a:avLst/>
            <a:gdLst>
              <a:gd name="connsiteX0" fmla="*/ 70834 w 1329705"/>
              <a:gd name="connsiteY0" fmla="*/ 553791 h 566670"/>
              <a:gd name="connsiteX1" fmla="*/ 38637 w 1329705"/>
              <a:gd name="connsiteY1" fmla="*/ 482958 h 566670"/>
              <a:gd name="connsiteX2" fmla="*/ 25758 w 1329705"/>
              <a:gd name="connsiteY2" fmla="*/ 437882 h 566670"/>
              <a:gd name="connsiteX3" fmla="*/ 0 w 1329705"/>
              <a:gd name="connsiteY3" fmla="*/ 399245 h 566670"/>
              <a:gd name="connsiteX4" fmla="*/ 12879 w 1329705"/>
              <a:gd name="connsiteY4" fmla="*/ 354169 h 566670"/>
              <a:gd name="connsiteX5" fmla="*/ 32198 w 1329705"/>
              <a:gd name="connsiteY5" fmla="*/ 334851 h 566670"/>
              <a:gd name="connsiteX6" fmla="*/ 57955 w 1329705"/>
              <a:gd name="connsiteY6" fmla="*/ 296214 h 566670"/>
              <a:gd name="connsiteX7" fmla="*/ 70834 w 1329705"/>
              <a:gd name="connsiteY7" fmla="*/ 276896 h 566670"/>
              <a:gd name="connsiteX8" fmla="*/ 96592 w 1329705"/>
              <a:gd name="connsiteY8" fmla="*/ 270456 h 566670"/>
              <a:gd name="connsiteX9" fmla="*/ 128789 w 1329705"/>
              <a:gd name="connsiteY9" fmla="*/ 238259 h 566670"/>
              <a:gd name="connsiteX10" fmla="*/ 141668 w 1329705"/>
              <a:gd name="connsiteY10" fmla="*/ 199622 h 566670"/>
              <a:gd name="connsiteX11" fmla="*/ 148107 w 1329705"/>
              <a:gd name="connsiteY11" fmla="*/ 180304 h 566670"/>
              <a:gd name="connsiteX12" fmla="*/ 206062 w 1329705"/>
              <a:gd name="connsiteY12" fmla="*/ 160986 h 566670"/>
              <a:gd name="connsiteX13" fmla="*/ 276896 w 1329705"/>
              <a:gd name="connsiteY13" fmla="*/ 167425 h 566670"/>
              <a:gd name="connsiteX14" fmla="*/ 296214 w 1329705"/>
              <a:gd name="connsiteY14" fmla="*/ 173865 h 566670"/>
              <a:gd name="connsiteX15" fmla="*/ 321972 w 1329705"/>
              <a:gd name="connsiteY15" fmla="*/ 180304 h 566670"/>
              <a:gd name="connsiteX16" fmla="*/ 412124 w 1329705"/>
              <a:gd name="connsiteY16" fmla="*/ 173865 h 566670"/>
              <a:gd name="connsiteX17" fmla="*/ 431443 w 1329705"/>
              <a:gd name="connsiteY17" fmla="*/ 167425 h 566670"/>
              <a:gd name="connsiteX18" fmla="*/ 470079 w 1329705"/>
              <a:gd name="connsiteY18" fmla="*/ 141667 h 566670"/>
              <a:gd name="connsiteX19" fmla="*/ 482958 w 1329705"/>
              <a:gd name="connsiteY19" fmla="*/ 122349 h 566670"/>
              <a:gd name="connsiteX20" fmla="*/ 521595 w 1329705"/>
              <a:gd name="connsiteY20" fmla="*/ 96591 h 566670"/>
              <a:gd name="connsiteX21" fmla="*/ 553792 w 1329705"/>
              <a:gd name="connsiteY21" fmla="*/ 70834 h 566670"/>
              <a:gd name="connsiteX22" fmla="*/ 585989 w 1329705"/>
              <a:gd name="connsiteY22" fmla="*/ 45076 h 566670"/>
              <a:gd name="connsiteX23" fmla="*/ 624626 w 1329705"/>
              <a:gd name="connsiteY23" fmla="*/ 19318 h 566670"/>
              <a:gd name="connsiteX24" fmla="*/ 643944 w 1329705"/>
              <a:gd name="connsiteY24" fmla="*/ 6439 h 566670"/>
              <a:gd name="connsiteX25" fmla="*/ 663262 w 1329705"/>
              <a:gd name="connsiteY25" fmla="*/ 0 h 566670"/>
              <a:gd name="connsiteX26" fmla="*/ 701899 w 1329705"/>
              <a:gd name="connsiteY26" fmla="*/ 12879 h 566670"/>
              <a:gd name="connsiteX27" fmla="*/ 759854 w 1329705"/>
              <a:gd name="connsiteY27" fmla="*/ 45076 h 566670"/>
              <a:gd name="connsiteX28" fmla="*/ 779172 w 1329705"/>
              <a:gd name="connsiteY28" fmla="*/ 83713 h 566670"/>
              <a:gd name="connsiteX29" fmla="*/ 792051 w 1329705"/>
              <a:gd name="connsiteY29" fmla="*/ 103031 h 566670"/>
              <a:gd name="connsiteX30" fmla="*/ 798491 w 1329705"/>
              <a:gd name="connsiteY30" fmla="*/ 122349 h 566670"/>
              <a:gd name="connsiteX31" fmla="*/ 824248 w 1329705"/>
              <a:gd name="connsiteY31" fmla="*/ 160986 h 566670"/>
              <a:gd name="connsiteX32" fmla="*/ 882203 w 1329705"/>
              <a:gd name="connsiteY32" fmla="*/ 180304 h 566670"/>
              <a:gd name="connsiteX33" fmla="*/ 901522 w 1329705"/>
              <a:gd name="connsiteY33" fmla="*/ 186744 h 566670"/>
              <a:gd name="connsiteX34" fmla="*/ 920840 w 1329705"/>
              <a:gd name="connsiteY34" fmla="*/ 193183 h 566670"/>
              <a:gd name="connsiteX35" fmla="*/ 998113 w 1329705"/>
              <a:gd name="connsiteY35" fmla="*/ 186744 h 566670"/>
              <a:gd name="connsiteX36" fmla="*/ 1036750 w 1329705"/>
              <a:gd name="connsiteY36" fmla="*/ 173865 h 566670"/>
              <a:gd name="connsiteX37" fmla="*/ 1075386 w 1329705"/>
              <a:gd name="connsiteY37" fmla="*/ 148107 h 566670"/>
              <a:gd name="connsiteX38" fmla="*/ 1120462 w 1329705"/>
              <a:gd name="connsiteY38" fmla="*/ 199622 h 566670"/>
              <a:gd name="connsiteX39" fmla="*/ 1133341 w 1329705"/>
              <a:gd name="connsiteY39" fmla="*/ 218941 h 566670"/>
              <a:gd name="connsiteX40" fmla="*/ 1152660 w 1329705"/>
              <a:gd name="connsiteY40" fmla="*/ 231820 h 566670"/>
              <a:gd name="connsiteX41" fmla="*/ 1171978 w 1329705"/>
              <a:gd name="connsiteY41" fmla="*/ 251138 h 566670"/>
              <a:gd name="connsiteX42" fmla="*/ 1191296 w 1329705"/>
              <a:gd name="connsiteY42" fmla="*/ 264017 h 566670"/>
              <a:gd name="connsiteX43" fmla="*/ 1236372 w 1329705"/>
              <a:gd name="connsiteY43" fmla="*/ 296214 h 566670"/>
              <a:gd name="connsiteX44" fmla="*/ 1268569 w 1329705"/>
              <a:gd name="connsiteY44" fmla="*/ 321972 h 566670"/>
              <a:gd name="connsiteX45" fmla="*/ 1287888 w 1329705"/>
              <a:gd name="connsiteY45" fmla="*/ 341290 h 566670"/>
              <a:gd name="connsiteX46" fmla="*/ 1300767 w 1329705"/>
              <a:gd name="connsiteY46" fmla="*/ 360608 h 566670"/>
              <a:gd name="connsiteX47" fmla="*/ 1320085 w 1329705"/>
              <a:gd name="connsiteY47" fmla="*/ 367048 h 566670"/>
              <a:gd name="connsiteX48" fmla="*/ 1320085 w 1329705"/>
              <a:gd name="connsiteY48" fmla="*/ 444321 h 566670"/>
              <a:gd name="connsiteX49" fmla="*/ 1300767 w 1329705"/>
              <a:gd name="connsiteY49" fmla="*/ 450760 h 566670"/>
              <a:gd name="connsiteX50" fmla="*/ 1275009 w 1329705"/>
              <a:gd name="connsiteY50" fmla="*/ 489397 h 566670"/>
              <a:gd name="connsiteX51" fmla="*/ 1262130 w 1329705"/>
              <a:gd name="connsiteY51" fmla="*/ 508715 h 566670"/>
              <a:gd name="connsiteX52" fmla="*/ 1242812 w 1329705"/>
              <a:gd name="connsiteY52" fmla="*/ 521594 h 566670"/>
              <a:gd name="connsiteX53" fmla="*/ 1217054 w 1329705"/>
              <a:gd name="connsiteY53" fmla="*/ 515155 h 566670"/>
              <a:gd name="connsiteX54" fmla="*/ 1178417 w 1329705"/>
              <a:gd name="connsiteY54" fmla="*/ 489397 h 566670"/>
              <a:gd name="connsiteX55" fmla="*/ 1171978 w 1329705"/>
              <a:gd name="connsiteY55" fmla="*/ 508715 h 566670"/>
              <a:gd name="connsiteX56" fmla="*/ 1107584 w 1329705"/>
              <a:gd name="connsiteY56" fmla="*/ 515155 h 566670"/>
              <a:gd name="connsiteX57" fmla="*/ 1068947 w 1329705"/>
              <a:gd name="connsiteY57" fmla="*/ 495836 h 566670"/>
              <a:gd name="connsiteX58" fmla="*/ 1030310 w 1329705"/>
              <a:gd name="connsiteY58" fmla="*/ 457200 h 566670"/>
              <a:gd name="connsiteX59" fmla="*/ 972355 w 1329705"/>
              <a:gd name="connsiteY59" fmla="*/ 425003 h 566670"/>
              <a:gd name="connsiteX60" fmla="*/ 817809 w 1329705"/>
              <a:gd name="connsiteY60" fmla="*/ 431442 h 566670"/>
              <a:gd name="connsiteX61" fmla="*/ 798491 w 1329705"/>
              <a:gd name="connsiteY61" fmla="*/ 437882 h 566670"/>
              <a:gd name="connsiteX62" fmla="*/ 785612 w 1329705"/>
              <a:gd name="connsiteY62" fmla="*/ 463639 h 566670"/>
              <a:gd name="connsiteX63" fmla="*/ 759854 w 1329705"/>
              <a:gd name="connsiteY63" fmla="*/ 502276 h 566670"/>
              <a:gd name="connsiteX64" fmla="*/ 746975 w 1329705"/>
              <a:gd name="connsiteY64" fmla="*/ 521594 h 566670"/>
              <a:gd name="connsiteX65" fmla="*/ 727657 w 1329705"/>
              <a:gd name="connsiteY65" fmla="*/ 560231 h 566670"/>
              <a:gd name="connsiteX66" fmla="*/ 708338 w 1329705"/>
              <a:gd name="connsiteY66" fmla="*/ 566670 h 566670"/>
              <a:gd name="connsiteX67" fmla="*/ 592429 w 1329705"/>
              <a:gd name="connsiteY67" fmla="*/ 560231 h 566670"/>
              <a:gd name="connsiteX68" fmla="*/ 566671 w 1329705"/>
              <a:gd name="connsiteY68" fmla="*/ 553791 h 566670"/>
              <a:gd name="connsiteX69" fmla="*/ 528034 w 1329705"/>
              <a:gd name="connsiteY69" fmla="*/ 540913 h 566670"/>
              <a:gd name="connsiteX70" fmla="*/ 470079 w 1329705"/>
              <a:gd name="connsiteY70" fmla="*/ 502276 h 566670"/>
              <a:gd name="connsiteX71" fmla="*/ 450761 w 1329705"/>
              <a:gd name="connsiteY71" fmla="*/ 489397 h 566670"/>
              <a:gd name="connsiteX72" fmla="*/ 425003 w 1329705"/>
              <a:gd name="connsiteY72" fmla="*/ 495836 h 566670"/>
              <a:gd name="connsiteX73" fmla="*/ 412124 w 1329705"/>
              <a:gd name="connsiteY73" fmla="*/ 515155 h 566670"/>
              <a:gd name="connsiteX74" fmla="*/ 373488 w 1329705"/>
              <a:gd name="connsiteY74" fmla="*/ 534473 h 566670"/>
              <a:gd name="connsiteX75" fmla="*/ 354169 w 1329705"/>
              <a:gd name="connsiteY75" fmla="*/ 547352 h 566670"/>
              <a:gd name="connsiteX76" fmla="*/ 264017 w 1329705"/>
              <a:gd name="connsiteY76" fmla="*/ 553791 h 566670"/>
              <a:gd name="connsiteX77" fmla="*/ 244699 w 1329705"/>
              <a:gd name="connsiteY77" fmla="*/ 560231 h 566670"/>
              <a:gd name="connsiteX78" fmla="*/ 70834 w 1329705"/>
              <a:gd name="connsiteY78" fmla="*/ 553791 h 5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329705" h="566670">
                <a:moveTo>
                  <a:pt x="70834" y="553791"/>
                </a:moveTo>
                <a:cubicBezTo>
                  <a:pt x="36490" y="540912"/>
                  <a:pt x="48256" y="521438"/>
                  <a:pt x="38637" y="482958"/>
                </a:cubicBezTo>
                <a:cubicBezTo>
                  <a:pt x="37120" y="476890"/>
                  <a:pt x="29959" y="445444"/>
                  <a:pt x="25758" y="437882"/>
                </a:cubicBezTo>
                <a:cubicBezTo>
                  <a:pt x="18241" y="424351"/>
                  <a:pt x="0" y="399245"/>
                  <a:pt x="0" y="399245"/>
                </a:cubicBezTo>
                <a:cubicBezTo>
                  <a:pt x="858" y="395814"/>
                  <a:pt x="9185" y="359709"/>
                  <a:pt x="12879" y="354169"/>
                </a:cubicBezTo>
                <a:cubicBezTo>
                  <a:pt x="17931" y="346592"/>
                  <a:pt x="26607" y="342040"/>
                  <a:pt x="32198" y="334851"/>
                </a:cubicBezTo>
                <a:cubicBezTo>
                  <a:pt x="41701" y="322633"/>
                  <a:pt x="49369" y="309093"/>
                  <a:pt x="57955" y="296214"/>
                </a:cubicBezTo>
                <a:cubicBezTo>
                  <a:pt x="62248" y="289775"/>
                  <a:pt x="63326" y="278773"/>
                  <a:pt x="70834" y="276896"/>
                </a:cubicBezTo>
                <a:lnTo>
                  <a:pt x="96592" y="270456"/>
                </a:lnTo>
                <a:cubicBezTo>
                  <a:pt x="114215" y="258707"/>
                  <a:pt x="119752" y="258593"/>
                  <a:pt x="128789" y="238259"/>
                </a:cubicBezTo>
                <a:cubicBezTo>
                  <a:pt x="134303" y="225853"/>
                  <a:pt x="137375" y="212501"/>
                  <a:pt x="141668" y="199622"/>
                </a:cubicBezTo>
                <a:cubicBezTo>
                  <a:pt x="143814" y="193183"/>
                  <a:pt x="142459" y="184069"/>
                  <a:pt x="148107" y="180304"/>
                </a:cubicBezTo>
                <a:cubicBezTo>
                  <a:pt x="178290" y="160183"/>
                  <a:pt x="159792" y="168697"/>
                  <a:pt x="206062" y="160986"/>
                </a:cubicBezTo>
                <a:cubicBezTo>
                  <a:pt x="229673" y="163132"/>
                  <a:pt x="253426" y="164072"/>
                  <a:pt x="276896" y="167425"/>
                </a:cubicBezTo>
                <a:cubicBezTo>
                  <a:pt x="283616" y="168385"/>
                  <a:pt x="289687" y="172000"/>
                  <a:pt x="296214" y="173865"/>
                </a:cubicBezTo>
                <a:cubicBezTo>
                  <a:pt x="304724" y="176296"/>
                  <a:pt x="313386" y="178158"/>
                  <a:pt x="321972" y="180304"/>
                </a:cubicBezTo>
                <a:cubicBezTo>
                  <a:pt x="352023" y="178158"/>
                  <a:pt x="382203" y="177385"/>
                  <a:pt x="412124" y="173865"/>
                </a:cubicBezTo>
                <a:cubicBezTo>
                  <a:pt x="418866" y="173072"/>
                  <a:pt x="425795" y="171190"/>
                  <a:pt x="431443" y="167425"/>
                </a:cubicBezTo>
                <a:cubicBezTo>
                  <a:pt x="479681" y="135266"/>
                  <a:pt x="424144" y="156980"/>
                  <a:pt x="470079" y="141667"/>
                </a:cubicBezTo>
                <a:cubicBezTo>
                  <a:pt x="474372" y="135228"/>
                  <a:pt x="477134" y="127445"/>
                  <a:pt x="482958" y="122349"/>
                </a:cubicBezTo>
                <a:cubicBezTo>
                  <a:pt x="494607" y="112156"/>
                  <a:pt x="521595" y="96591"/>
                  <a:pt x="521595" y="96591"/>
                </a:cubicBezTo>
                <a:cubicBezTo>
                  <a:pt x="558507" y="41224"/>
                  <a:pt x="509356" y="106383"/>
                  <a:pt x="553792" y="70834"/>
                </a:cubicBezTo>
                <a:cubicBezTo>
                  <a:pt x="595401" y="37546"/>
                  <a:pt x="537434" y="61260"/>
                  <a:pt x="585989" y="45076"/>
                </a:cubicBezTo>
                <a:lnTo>
                  <a:pt x="624626" y="19318"/>
                </a:lnTo>
                <a:cubicBezTo>
                  <a:pt x="631065" y="15025"/>
                  <a:pt x="636602" y="8886"/>
                  <a:pt x="643944" y="6439"/>
                </a:cubicBezTo>
                <a:lnTo>
                  <a:pt x="663262" y="0"/>
                </a:lnTo>
                <a:cubicBezTo>
                  <a:pt x="676141" y="4293"/>
                  <a:pt x="690603" y="5349"/>
                  <a:pt x="701899" y="12879"/>
                </a:cubicBezTo>
                <a:cubicBezTo>
                  <a:pt x="746184" y="42401"/>
                  <a:pt x="725852" y="33741"/>
                  <a:pt x="759854" y="45076"/>
                </a:cubicBezTo>
                <a:cubicBezTo>
                  <a:pt x="796763" y="100438"/>
                  <a:pt x="752512" y="30392"/>
                  <a:pt x="779172" y="83713"/>
                </a:cubicBezTo>
                <a:cubicBezTo>
                  <a:pt x="782633" y="90635"/>
                  <a:pt x="788590" y="96109"/>
                  <a:pt x="792051" y="103031"/>
                </a:cubicBezTo>
                <a:cubicBezTo>
                  <a:pt x="795087" y="109102"/>
                  <a:pt x="795195" y="116415"/>
                  <a:pt x="798491" y="122349"/>
                </a:cubicBezTo>
                <a:cubicBezTo>
                  <a:pt x="806008" y="135880"/>
                  <a:pt x="809564" y="156091"/>
                  <a:pt x="824248" y="160986"/>
                </a:cubicBezTo>
                <a:lnTo>
                  <a:pt x="882203" y="180304"/>
                </a:lnTo>
                <a:lnTo>
                  <a:pt x="901522" y="186744"/>
                </a:lnTo>
                <a:lnTo>
                  <a:pt x="920840" y="193183"/>
                </a:lnTo>
                <a:cubicBezTo>
                  <a:pt x="946598" y="191037"/>
                  <a:pt x="972618" y="190993"/>
                  <a:pt x="998113" y="186744"/>
                </a:cubicBezTo>
                <a:cubicBezTo>
                  <a:pt x="1011504" y="184512"/>
                  <a:pt x="1036750" y="173865"/>
                  <a:pt x="1036750" y="173865"/>
                </a:cubicBezTo>
                <a:cubicBezTo>
                  <a:pt x="1049629" y="165279"/>
                  <a:pt x="1066800" y="135228"/>
                  <a:pt x="1075386" y="148107"/>
                </a:cubicBezTo>
                <a:cubicBezTo>
                  <a:pt x="1105437" y="193183"/>
                  <a:pt x="1088265" y="178158"/>
                  <a:pt x="1120462" y="199622"/>
                </a:cubicBezTo>
                <a:cubicBezTo>
                  <a:pt x="1124755" y="206062"/>
                  <a:pt x="1127868" y="213468"/>
                  <a:pt x="1133341" y="218941"/>
                </a:cubicBezTo>
                <a:cubicBezTo>
                  <a:pt x="1138814" y="224414"/>
                  <a:pt x="1146714" y="226865"/>
                  <a:pt x="1152660" y="231820"/>
                </a:cubicBezTo>
                <a:cubicBezTo>
                  <a:pt x="1159656" y="237650"/>
                  <a:pt x="1164982" y="245308"/>
                  <a:pt x="1171978" y="251138"/>
                </a:cubicBezTo>
                <a:cubicBezTo>
                  <a:pt x="1177923" y="256093"/>
                  <a:pt x="1185351" y="259062"/>
                  <a:pt x="1191296" y="264017"/>
                </a:cubicBezTo>
                <a:cubicBezTo>
                  <a:pt x="1230454" y="296649"/>
                  <a:pt x="1188711" y="272383"/>
                  <a:pt x="1236372" y="296214"/>
                </a:cubicBezTo>
                <a:cubicBezTo>
                  <a:pt x="1265174" y="339416"/>
                  <a:pt x="1231246" y="297090"/>
                  <a:pt x="1268569" y="321972"/>
                </a:cubicBezTo>
                <a:cubicBezTo>
                  <a:pt x="1276146" y="327024"/>
                  <a:pt x="1282058" y="334294"/>
                  <a:pt x="1287888" y="341290"/>
                </a:cubicBezTo>
                <a:cubicBezTo>
                  <a:pt x="1292843" y="347235"/>
                  <a:pt x="1294724" y="355773"/>
                  <a:pt x="1300767" y="360608"/>
                </a:cubicBezTo>
                <a:cubicBezTo>
                  <a:pt x="1306067" y="364848"/>
                  <a:pt x="1313646" y="364901"/>
                  <a:pt x="1320085" y="367048"/>
                </a:cubicBezTo>
                <a:cubicBezTo>
                  <a:pt x="1329703" y="395905"/>
                  <a:pt x="1335769" y="405109"/>
                  <a:pt x="1320085" y="444321"/>
                </a:cubicBezTo>
                <a:cubicBezTo>
                  <a:pt x="1317564" y="450623"/>
                  <a:pt x="1307206" y="448614"/>
                  <a:pt x="1300767" y="450760"/>
                </a:cubicBezTo>
                <a:lnTo>
                  <a:pt x="1275009" y="489397"/>
                </a:lnTo>
                <a:cubicBezTo>
                  <a:pt x="1270716" y="495836"/>
                  <a:pt x="1268569" y="504422"/>
                  <a:pt x="1262130" y="508715"/>
                </a:cubicBezTo>
                <a:lnTo>
                  <a:pt x="1242812" y="521594"/>
                </a:lnTo>
                <a:cubicBezTo>
                  <a:pt x="1234226" y="519448"/>
                  <a:pt x="1224970" y="519113"/>
                  <a:pt x="1217054" y="515155"/>
                </a:cubicBezTo>
                <a:cubicBezTo>
                  <a:pt x="1203209" y="508233"/>
                  <a:pt x="1178417" y="489397"/>
                  <a:pt x="1178417" y="489397"/>
                </a:cubicBezTo>
                <a:cubicBezTo>
                  <a:pt x="1176271" y="495836"/>
                  <a:pt x="1176218" y="503415"/>
                  <a:pt x="1171978" y="508715"/>
                </a:cubicBezTo>
                <a:cubicBezTo>
                  <a:pt x="1153411" y="531925"/>
                  <a:pt x="1134082" y="518940"/>
                  <a:pt x="1107584" y="515155"/>
                </a:cubicBezTo>
                <a:cubicBezTo>
                  <a:pt x="1089681" y="509187"/>
                  <a:pt x="1083927" y="509152"/>
                  <a:pt x="1068947" y="495836"/>
                </a:cubicBezTo>
                <a:cubicBezTo>
                  <a:pt x="1055334" y="483736"/>
                  <a:pt x="1045464" y="467303"/>
                  <a:pt x="1030310" y="457200"/>
                </a:cubicBezTo>
                <a:cubicBezTo>
                  <a:pt x="986026" y="427677"/>
                  <a:pt x="1006358" y="436336"/>
                  <a:pt x="972355" y="425003"/>
                </a:cubicBezTo>
                <a:cubicBezTo>
                  <a:pt x="920840" y="427149"/>
                  <a:pt x="869228" y="427633"/>
                  <a:pt x="817809" y="431442"/>
                </a:cubicBezTo>
                <a:cubicBezTo>
                  <a:pt x="811040" y="431943"/>
                  <a:pt x="803291" y="433082"/>
                  <a:pt x="798491" y="437882"/>
                </a:cubicBezTo>
                <a:cubicBezTo>
                  <a:pt x="791703" y="444670"/>
                  <a:pt x="790551" y="455408"/>
                  <a:pt x="785612" y="463639"/>
                </a:cubicBezTo>
                <a:cubicBezTo>
                  <a:pt x="777648" y="476912"/>
                  <a:pt x="768440" y="489397"/>
                  <a:pt x="759854" y="502276"/>
                </a:cubicBezTo>
                <a:lnTo>
                  <a:pt x="746975" y="521594"/>
                </a:lnTo>
                <a:cubicBezTo>
                  <a:pt x="742733" y="534321"/>
                  <a:pt x="739006" y="551152"/>
                  <a:pt x="727657" y="560231"/>
                </a:cubicBezTo>
                <a:cubicBezTo>
                  <a:pt x="722356" y="564471"/>
                  <a:pt x="714778" y="564524"/>
                  <a:pt x="708338" y="566670"/>
                </a:cubicBezTo>
                <a:cubicBezTo>
                  <a:pt x="669702" y="564524"/>
                  <a:pt x="630966" y="563734"/>
                  <a:pt x="592429" y="560231"/>
                </a:cubicBezTo>
                <a:cubicBezTo>
                  <a:pt x="583615" y="559430"/>
                  <a:pt x="575148" y="556334"/>
                  <a:pt x="566671" y="553791"/>
                </a:cubicBezTo>
                <a:cubicBezTo>
                  <a:pt x="553668" y="549890"/>
                  <a:pt x="528034" y="540913"/>
                  <a:pt x="528034" y="540913"/>
                </a:cubicBezTo>
                <a:lnTo>
                  <a:pt x="470079" y="502276"/>
                </a:lnTo>
                <a:lnTo>
                  <a:pt x="450761" y="489397"/>
                </a:lnTo>
                <a:cubicBezTo>
                  <a:pt x="442175" y="491543"/>
                  <a:pt x="432367" y="490927"/>
                  <a:pt x="425003" y="495836"/>
                </a:cubicBezTo>
                <a:cubicBezTo>
                  <a:pt x="418563" y="500129"/>
                  <a:pt x="417597" y="509682"/>
                  <a:pt x="412124" y="515155"/>
                </a:cubicBezTo>
                <a:cubicBezTo>
                  <a:pt x="399641" y="527639"/>
                  <a:pt x="389200" y="529236"/>
                  <a:pt x="373488" y="534473"/>
                </a:cubicBezTo>
                <a:cubicBezTo>
                  <a:pt x="367048" y="538766"/>
                  <a:pt x="361791" y="546007"/>
                  <a:pt x="354169" y="547352"/>
                </a:cubicBezTo>
                <a:cubicBezTo>
                  <a:pt x="324500" y="552588"/>
                  <a:pt x="293938" y="550271"/>
                  <a:pt x="264017" y="553791"/>
                </a:cubicBezTo>
                <a:cubicBezTo>
                  <a:pt x="257276" y="554584"/>
                  <a:pt x="251484" y="560031"/>
                  <a:pt x="244699" y="560231"/>
                </a:cubicBezTo>
                <a:lnTo>
                  <a:pt x="70834" y="553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8531945" y="3844344"/>
            <a:ext cx="1545773" cy="1584101"/>
          </a:xfrm>
          <a:custGeom>
            <a:avLst/>
            <a:gdLst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165847 w 1545773"/>
              <a:gd name="connsiteY41" fmla="*/ 850005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165847 w 1545773"/>
              <a:gd name="connsiteY50" fmla="*/ 1171977 h 1584101"/>
              <a:gd name="connsiteX51" fmla="*/ 1185165 w 1545773"/>
              <a:gd name="connsiteY51" fmla="*/ 1178417 h 1584101"/>
              <a:gd name="connsiteX52" fmla="*/ 1172286 w 1545773"/>
              <a:gd name="connsiteY52" fmla="*/ 1197735 h 1584101"/>
              <a:gd name="connsiteX53" fmla="*/ 1165847 w 1545773"/>
              <a:gd name="connsiteY53" fmla="*/ 1217053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165847 w 1545773"/>
              <a:gd name="connsiteY50" fmla="*/ 1171977 h 1584101"/>
              <a:gd name="connsiteX51" fmla="*/ 1185165 w 1545773"/>
              <a:gd name="connsiteY51" fmla="*/ 1178417 h 1584101"/>
              <a:gd name="connsiteX52" fmla="*/ 1172286 w 1545773"/>
              <a:gd name="connsiteY52" fmla="*/ 1197735 h 1584101"/>
              <a:gd name="connsiteX53" fmla="*/ 1165847 w 1545773"/>
              <a:gd name="connsiteY53" fmla="*/ 1217053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165847 w 1545773"/>
              <a:gd name="connsiteY50" fmla="*/ 1171977 h 1584101"/>
              <a:gd name="connsiteX51" fmla="*/ 1185165 w 1545773"/>
              <a:gd name="connsiteY51" fmla="*/ 1178417 h 1584101"/>
              <a:gd name="connsiteX52" fmla="*/ 1172286 w 1545773"/>
              <a:gd name="connsiteY52" fmla="*/ 1197735 h 1584101"/>
              <a:gd name="connsiteX53" fmla="*/ 1230241 w 1545773"/>
              <a:gd name="connsiteY53" fmla="*/ 1191295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165847 w 1545773"/>
              <a:gd name="connsiteY50" fmla="*/ 1171977 h 1584101"/>
              <a:gd name="connsiteX51" fmla="*/ 1185165 w 1545773"/>
              <a:gd name="connsiteY51" fmla="*/ 1178417 h 1584101"/>
              <a:gd name="connsiteX52" fmla="*/ 1172286 w 1545773"/>
              <a:gd name="connsiteY52" fmla="*/ 1197735 h 1584101"/>
              <a:gd name="connsiteX53" fmla="*/ 1288196 w 1545773"/>
              <a:gd name="connsiteY53" fmla="*/ 1126901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165847 w 1545773"/>
              <a:gd name="connsiteY50" fmla="*/ 1171977 h 1584101"/>
              <a:gd name="connsiteX51" fmla="*/ 1185165 w 1545773"/>
              <a:gd name="connsiteY51" fmla="*/ 1178417 h 1584101"/>
              <a:gd name="connsiteX52" fmla="*/ 1185165 w 1545773"/>
              <a:gd name="connsiteY52" fmla="*/ 1242811 h 1584101"/>
              <a:gd name="connsiteX53" fmla="*/ 1288196 w 1545773"/>
              <a:gd name="connsiteY53" fmla="*/ 1126901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165847 w 1545773"/>
              <a:gd name="connsiteY50" fmla="*/ 1171977 h 1584101"/>
              <a:gd name="connsiteX51" fmla="*/ 1185165 w 1545773"/>
              <a:gd name="connsiteY51" fmla="*/ 1178417 h 1584101"/>
              <a:gd name="connsiteX52" fmla="*/ 1198044 w 1545773"/>
              <a:gd name="connsiteY52" fmla="*/ 1262129 h 1584101"/>
              <a:gd name="connsiteX53" fmla="*/ 1288196 w 1545773"/>
              <a:gd name="connsiteY53" fmla="*/ 1126901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165847 w 1545773"/>
              <a:gd name="connsiteY50" fmla="*/ 1171977 h 1584101"/>
              <a:gd name="connsiteX51" fmla="*/ 1204484 w 1545773"/>
              <a:gd name="connsiteY51" fmla="*/ 1120462 h 1584101"/>
              <a:gd name="connsiteX52" fmla="*/ 1198044 w 1545773"/>
              <a:gd name="connsiteY52" fmla="*/ 1262129 h 1584101"/>
              <a:gd name="connsiteX53" fmla="*/ 1288196 w 1545773"/>
              <a:gd name="connsiteY53" fmla="*/ 1126901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165847 w 1545773"/>
              <a:gd name="connsiteY50" fmla="*/ 1171977 h 1584101"/>
              <a:gd name="connsiteX51" fmla="*/ 1178726 w 1545773"/>
              <a:gd name="connsiteY51" fmla="*/ 1307205 h 1584101"/>
              <a:gd name="connsiteX52" fmla="*/ 1198044 w 1545773"/>
              <a:gd name="connsiteY52" fmla="*/ 1262129 h 1584101"/>
              <a:gd name="connsiteX53" fmla="*/ 1288196 w 1545773"/>
              <a:gd name="connsiteY53" fmla="*/ 1126901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217363 w 1545773"/>
              <a:gd name="connsiteY50" fmla="*/ 1101143 h 1584101"/>
              <a:gd name="connsiteX51" fmla="*/ 1178726 w 1545773"/>
              <a:gd name="connsiteY51" fmla="*/ 1307205 h 1584101"/>
              <a:gd name="connsiteX52" fmla="*/ 1198044 w 1545773"/>
              <a:gd name="connsiteY52" fmla="*/ 1262129 h 1584101"/>
              <a:gd name="connsiteX53" fmla="*/ 1288196 w 1545773"/>
              <a:gd name="connsiteY53" fmla="*/ 1126901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217363 w 1545773"/>
              <a:gd name="connsiteY50" fmla="*/ 1101143 h 1584101"/>
              <a:gd name="connsiteX51" fmla="*/ 1178726 w 1545773"/>
              <a:gd name="connsiteY51" fmla="*/ 1307205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133649 w 1545773"/>
              <a:gd name="connsiteY54" fmla="*/ 1275008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217363 w 1545773"/>
              <a:gd name="connsiteY50" fmla="*/ 1101143 h 1584101"/>
              <a:gd name="connsiteX51" fmla="*/ 1178726 w 1545773"/>
              <a:gd name="connsiteY51" fmla="*/ 1307205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152968 w 1545773"/>
              <a:gd name="connsiteY55" fmla="*/ 1339402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217363 w 1545773"/>
              <a:gd name="connsiteY50" fmla="*/ 1101143 h 1584101"/>
              <a:gd name="connsiteX51" fmla="*/ 1178726 w 1545773"/>
              <a:gd name="connsiteY51" fmla="*/ 1307205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49560 w 1545773"/>
              <a:gd name="connsiteY55" fmla="*/ 1133340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217363 w 1545773"/>
              <a:gd name="connsiteY50" fmla="*/ 1101143 h 1584101"/>
              <a:gd name="connsiteX51" fmla="*/ 1243121 w 1545773"/>
              <a:gd name="connsiteY51" fmla="*/ 1139780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49560 w 1545773"/>
              <a:gd name="connsiteY55" fmla="*/ 1133340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217363 w 1545773"/>
              <a:gd name="connsiteY50" fmla="*/ 1101143 h 1584101"/>
              <a:gd name="connsiteX51" fmla="*/ 1243121 w 1545773"/>
              <a:gd name="connsiteY51" fmla="*/ 1139780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36681 w 1545773"/>
              <a:gd name="connsiteY55" fmla="*/ 1287887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31751 w 1545773"/>
              <a:gd name="connsiteY76" fmla="*/ 1358721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217363 w 1545773"/>
              <a:gd name="connsiteY50" fmla="*/ 1101143 h 1584101"/>
              <a:gd name="connsiteX51" fmla="*/ 1243121 w 1545773"/>
              <a:gd name="connsiteY51" fmla="*/ 1139780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36681 w 1545773"/>
              <a:gd name="connsiteY55" fmla="*/ 1287887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3948 w 1545773"/>
              <a:gd name="connsiteY75" fmla="*/ 1352281 h 1584101"/>
              <a:gd name="connsiteX76" fmla="*/ 449858 w 1545773"/>
              <a:gd name="connsiteY76" fmla="*/ 1394935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59098 h 1584101"/>
              <a:gd name="connsiteX50" fmla="*/ 1217363 w 1545773"/>
              <a:gd name="connsiteY50" fmla="*/ 1101143 h 1584101"/>
              <a:gd name="connsiteX51" fmla="*/ 1243121 w 1545773"/>
              <a:gd name="connsiteY51" fmla="*/ 1139780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36681 w 1545773"/>
              <a:gd name="connsiteY55" fmla="*/ 1287887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9983 w 1545773"/>
              <a:gd name="connsiteY75" fmla="*/ 1397549 h 1584101"/>
              <a:gd name="connsiteX76" fmla="*/ 449858 w 1545773"/>
              <a:gd name="connsiteY76" fmla="*/ 1394935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25901 h 1584101"/>
              <a:gd name="connsiteX50" fmla="*/ 1217363 w 1545773"/>
              <a:gd name="connsiteY50" fmla="*/ 1101143 h 1584101"/>
              <a:gd name="connsiteX51" fmla="*/ 1243121 w 1545773"/>
              <a:gd name="connsiteY51" fmla="*/ 1139780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36681 w 1545773"/>
              <a:gd name="connsiteY55" fmla="*/ 1287887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9983 w 1545773"/>
              <a:gd name="connsiteY75" fmla="*/ 1397549 h 1584101"/>
              <a:gd name="connsiteX76" fmla="*/ 449858 w 1545773"/>
              <a:gd name="connsiteY76" fmla="*/ 1394935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80235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25901 h 1584101"/>
              <a:gd name="connsiteX50" fmla="*/ 1217363 w 1545773"/>
              <a:gd name="connsiteY50" fmla="*/ 1101143 h 1584101"/>
              <a:gd name="connsiteX51" fmla="*/ 1243121 w 1545773"/>
              <a:gd name="connsiteY51" fmla="*/ 1139780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36681 w 1545773"/>
              <a:gd name="connsiteY55" fmla="*/ 1287887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9983 w 1545773"/>
              <a:gd name="connsiteY75" fmla="*/ 1397549 h 1584101"/>
              <a:gd name="connsiteX76" fmla="*/ 449858 w 1545773"/>
              <a:gd name="connsiteY76" fmla="*/ 1394935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59110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502585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25901 h 1584101"/>
              <a:gd name="connsiteX50" fmla="*/ 1217363 w 1545773"/>
              <a:gd name="connsiteY50" fmla="*/ 1101143 h 1584101"/>
              <a:gd name="connsiteX51" fmla="*/ 1243121 w 1545773"/>
              <a:gd name="connsiteY51" fmla="*/ 1139780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36681 w 1545773"/>
              <a:gd name="connsiteY55" fmla="*/ 1287887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9983 w 1545773"/>
              <a:gd name="connsiteY75" fmla="*/ 1397549 h 1584101"/>
              <a:gd name="connsiteX76" fmla="*/ 449858 w 1545773"/>
              <a:gd name="connsiteY76" fmla="*/ 1394935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59110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89706 w 1545773"/>
              <a:gd name="connsiteY115" fmla="*/ 128788 h 1584101"/>
              <a:gd name="connsiteX116" fmla="*/ 481461 w 1545773"/>
              <a:gd name="connsiteY116" fmla="*/ 77273 h 1584101"/>
              <a:gd name="connsiteX117" fmla="*/ 496145 w 1545773"/>
              <a:gd name="connsiteY117" fmla="*/ 0 h 1584101"/>
              <a:gd name="connsiteX0" fmla="*/ 496145 w 1545773"/>
              <a:gd name="connsiteY0" fmla="*/ 0 h 1584101"/>
              <a:gd name="connsiteX1" fmla="*/ 496145 w 1545773"/>
              <a:gd name="connsiteY1" fmla="*/ 0 h 1584101"/>
              <a:gd name="connsiteX2" fmla="*/ 547661 w 1545773"/>
              <a:gd name="connsiteY2" fmla="*/ 19318 h 1584101"/>
              <a:gd name="connsiteX3" fmla="*/ 592737 w 1545773"/>
              <a:gd name="connsiteY3" fmla="*/ 45076 h 1584101"/>
              <a:gd name="connsiteX4" fmla="*/ 612055 w 1545773"/>
              <a:gd name="connsiteY4" fmla="*/ 51515 h 1584101"/>
              <a:gd name="connsiteX5" fmla="*/ 631373 w 1545773"/>
              <a:gd name="connsiteY5" fmla="*/ 64394 h 1584101"/>
              <a:gd name="connsiteX6" fmla="*/ 650692 w 1545773"/>
              <a:gd name="connsiteY6" fmla="*/ 83712 h 1584101"/>
              <a:gd name="connsiteX7" fmla="*/ 695768 w 1545773"/>
              <a:gd name="connsiteY7" fmla="*/ 96591 h 1584101"/>
              <a:gd name="connsiteX8" fmla="*/ 734404 w 1545773"/>
              <a:gd name="connsiteY8" fmla="*/ 109470 h 1584101"/>
              <a:gd name="connsiteX9" fmla="*/ 811678 w 1545773"/>
              <a:gd name="connsiteY9" fmla="*/ 148107 h 1584101"/>
              <a:gd name="connsiteX10" fmla="*/ 837435 w 1545773"/>
              <a:gd name="connsiteY10" fmla="*/ 160986 h 1584101"/>
              <a:gd name="connsiteX11" fmla="*/ 856754 w 1545773"/>
              <a:gd name="connsiteY11" fmla="*/ 173864 h 1584101"/>
              <a:gd name="connsiteX12" fmla="*/ 882511 w 1545773"/>
              <a:gd name="connsiteY12" fmla="*/ 180304 h 1584101"/>
              <a:gd name="connsiteX13" fmla="*/ 940466 w 1545773"/>
              <a:gd name="connsiteY13" fmla="*/ 193183 h 1584101"/>
              <a:gd name="connsiteX14" fmla="*/ 1011300 w 1545773"/>
              <a:gd name="connsiteY14" fmla="*/ 206062 h 1584101"/>
              <a:gd name="connsiteX15" fmla="*/ 1114331 w 1545773"/>
              <a:gd name="connsiteY15" fmla="*/ 218941 h 1584101"/>
              <a:gd name="connsiteX16" fmla="*/ 1159407 w 1545773"/>
              <a:gd name="connsiteY16" fmla="*/ 225380 h 1584101"/>
              <a:gd name="connsiteX17" fmla="*/ 1191604 w 1545773"/>
              <a:gd name="connsiteY17" fmla="*/ 231819 h 1584101"/>
              <a:gd name="connsiteX18" fmla="*/ 1378348 w 1545773"/>
              <a:gd name="connsiteY18" fmla="*/ 244698 h 1584101"/>
              <a:gd name="connsiteX19" fmla="*/ 1423424 w 1545773"/>
              <a:gd name="connsiteY19" fmla="*/ 257577 h 1584101"/>
              <a:gd name="connsiteX20" fmla="*/ 1513576 w 1545773"/>
              <a:gd name="connsiteY20" fmla="*/ 270456 h 1584101"/>
              <a:gd name="connsiteX21" fmla="*/ 1526455 w 1545773"/>
              <a:gd name="connsiteY21" fmla="*/ 373487 h 1584101"/>
              <a:gd name="connsiteX22" fmla="*/ 1532894 w 1545773"/>
              <a:gd name="connsiteY22" fmla="*/ 399245 h 1584101"/>
              <a:gd name="connsiteX23" fmla="*/ 1545773 w 1545773"/>
              <a:gd name="connsiteY23" fmla="*/ 437881 h 1584101"/>
              <a:gd name="connsiteX24" fmla="*/ 1513576 w 1545773"/>
              <a:gd name="connsiteY24" fmla="*/ 476518 h 1584101"/>
              <a:gd name="connsiteX25" fmla="*/ 1455621 w 1545773"/>
              <a:gd name="connsiteY25" fmla="*/ 528033 h 1584101"/>
              <a:gd name="connsiteX26" fmla="*/ 1423424 w 1545773"/>
              <a:gd name="connsiteY26" fmla="*/ 585988 h 1584101"/>
              <a:gd name="connsiteX27" fmla="*/ 1436303 w 1545773"/>
              <a:gd name="connsiteY27" fmla="*/ 624625 h 1584101"/>
              <a:gd name="connsiteX28" fmla="*/ 1474940 w 1545773"/>
              <a:gd name="connsiteY28" fmla="*/ 650383 h 1584101"/>
              <a:gd name="connsiteX29" fmla="*/ 1429863 w 1545773"/>
              <a:gd name="connsiteY29" fmla="*/ 663262 h 1584101"/>
              <a:gd name="connsiteX30" fmla="*/ 1378348 w 1545773"/>
              <a:gd name="connsiteY30" fmla="*/ 656822 h 1584101"/>
              <a:gd name="connsiteX31" fmla="*/ 1359030 w 1545773"/>
              <a:gd name="connsiteY31" fmla="*/ 637504 h 1584101"/>
              <a:gd name="connsiteX32" fmla="*/ 1339711 w 1545773"/>
              <a:gd name="connsiteY32" fmla="*/ 631064 h 1584101"/>
              <a:gd name="connsiteX33" fmla="*/ 1326832 w 1545773"/>
              <a:gd name="connsiteY33" fmla="*/ 611746 h 1584101"/>
              <a:gd name="connsiteX34" fmla="*/ 1313954 w 1545773"/>
              <a:gd name="connsiteY34" fmla="*/ 631064 h 1584101"/>
              <a:gd name="connsiteX35" fmla="*/ 1313954 w 1545773"/>
              <a:gd name="connsiteY35" fmla="*/ 721217 h 1584101"/>
              <a:gd name="connsiteX36" fmla="*/ 1294635 w 1545773"/>
              <a:gd name="connsiteY36" fmla="*/ 727656 h 1584101"/>
              <a:gd name="connsiteX37" fmla="*/ 1255999 w 1545773"/>
              <a:gd name="connsiteY37" fmla="*/ 734095 h 1584101"/>
              <a:gd name="connsiteX38" fmla="*/ 1204483 w 1545773"/>
              <a:gd name="connsiteY38" fmla="*/ 746974 h 1584101"/>
              <a:gd name="connsiteX39" fmla="*/ 1185165 w 1545773"/>
              <a:gd name="connsiteY39" fmla="*/ 759853 h 1584101"/>
              <a:gd name="connsiteX40" fmla="*/ 1178725 w 1545773"/>
              <a:gd name="connsiteY40" fmla="*/ 779171 h 1584101"/>
              <a:gd name="connsiteX41" fmla="*/ 1236680 w 1545773"/>
              <a:gd name="connsiteY41" fmla="*/ 895081 h 1584101"/>
              <a:gd name="connsiteX42" fmla="*/ 1159407 w 1545773"/>
              <a:gd name="connsiteY42" fmla="*/ 1010991 h 1584101"/>
              <a:gd name="connsiteX43" fmla="*/ 1140089 w 1545773"/>
              <a:gd name="connsiteY43" fmla="*/ 1023870 h 1584101"/>
              <a:gd name="connsiteX44" fmla="*/ 1127210 w 1545773"/>
              <a:gd name="connsiteY44" fmla="*/ 1043188 h 1584101"/>
              <a:gd name="connsiteX45" fmla="*/ 1107892 w 1545773"/>
              <a:gd name="connsiteY45" fmla="*/ 1056067 h 1584101"/>
              <a:gd name="connsiteX46" fmla="*/ 1075694 w 1545773"/>
              <a:gd name="connsiteY46" fmla="*/ 1094704 h 1584101"/>
              <a:gd name="connsiteX47" fmla="*/ 1069255 w 1545773"/>
              <a:gd name="connsiteY47" fmla="*/ 1114022 h 1584101"/>
              <a:gd name="connsiteX48" fmla="*/ 1107892 w 1545773"/>
              <a:gd name="connsiteY48" fmla="*/ 1139780 h 1584101"/>
              <a:gd name="connsiteX49" fmla="*/ 1146528 w 1545773"/>
              <a:gd name="connsiteY49" fmla="*/ 1125901 h 1584101"/>
              <a:gd name="connsiteX50" fmla="*/ 1217363 w 1545773"/>
              <a:gd name="connsiteY50" fmla="*/ 1101143 h 1584101"/>
              <a:gd name="connsiteX51" fmla="*/ 1243121 w 1545773"/>
              <a:gd name="connsiteY51" fmla="*/ 1139780 h 1584101"/>
              <a:gd name="connsiteX52" fmla="*/ 1249559 w 1545773"/>
              <a:gd name="connsiteY52" fmla="*/ 1088264 h 1584101"/>
              <a:gd name="connsiteX53" fmla="*/ 1288196 w 1545773"/>
              <a:gd name="connsiteY53" fmla="*/ 1126901 h 1584101"/>
              <a:gd name="connsiteX54" fmla="*/ 1204482 w 1545773"/>
              <a:gd name="connsiteY54" fmla="*/ 1358720 h 1584101"/>
              <a:gd name="connsiteX55" fmla="*/ 1236681 w 1545773"/>
              <a:gd name="connsiteY55" fmla="*/ 1287887 h 1584101"/>
              <a:gd name="connsiteX56" fmla="*/ 1165847 w 1545773"/>
              <a:gd name="connsiteY56" fmla="*/ 1378039 h 1584101"/>
              <a:gd name="connsiteX57" fmla="*/ 1152968 w 1545773"/>
              <a:gd name="connsiteY57" fmla="*/ 1397357 h 1584101"/>
              <a:gd name="connsiteX58" fmla="*/ 972663 w 1545773"/>
              <a:gd name="connsiteY58" fmla="*/ 1416676 h 1584101"/>
              <a:gd name="connsiteX59" fmla="*/ 940466 w 1545773"/>
              <a:gd name="connsiteY59" fmla="*/ 1423115 h 1584101"/>
              <a:gd name="connsiteX60" fmla="*/ 927587 w 1545773"/>
              <a:gd name="connsiteY60" fmla="*/ 1448873 h 1584101"/>
              <a:gd name="connsiteX61" fmla="*/ 908269 w 1545773"/>
              <a:gd name="connsiteY61" fmla="*/ 1461752 h 1584101"/>
              <a:gd name="connsiteX62" fmla="*/ 895390 w 1545773"/>
              <a:gd name="connsiteY62" fmla="*/ 1487510 h 1584101"/>
              <a:gd name="connsiteX63" fmla="*/ 856754 w 1545773"/>
              <a:gd name="connsiteY63" fmla="*/ 1519707 h 1584101"/>
              <a:gd name="connsiteX64" fmla="*/ 830996 w 1545773"/>
              <a:gd name="connsiteY64" fmla="*/ 1558343 h 1584101"/>
              <a:gd name="connsiteX65" fmla="*/ 792359 w 1545773"/>
              <a:gd name="connsiteY65" fmla="*/ 1584101 h 1584101"/>
              <a:gd name="connsiteX66" fmla="*/ 727965 w 1545773"/>
              <a:gd name="connsiteY66" fmla="*/ 1571222 h 1584101"/>
              <a:gd name="connsiteX67" fmla="*/ 689328 w 1545773"/>
              <a:gd name="connsiteY67" fmla="*/ 1551904 h 1584101"/>
              <a:gd name="connsiteX68" fmla="*/ 670010 w 1545773"/>
              <a:gd name="connsiteY68" fmla="*/ 1532586 h 1584101"/>
              <a:gd name="connsiteX69" fmla="*/ 631373 w 1545773"/>
              <a:gd name="connsiteY69" fmla="*/ 1513267 h 1584101"/>
              <a:gd name="connsiteX70" fmla="*/ 612055 w 1545773"/>
              <a:gd name="connsiteY70" fmla="*/ 1493949 h 1584101"/>
              <a:gd name="connsiteX71" fmla="*/ 573418 w 1545773"/>
              <a:gd name="connsiteY71" fmla="*/ 1468191 h 1584101"/>
              <a:gd name="connsiteX72" fmla="*/ 541221 w 1545773"/>
              <a:gd name="connsiteY72" fmla="*/ 1435994 h 1584101"/>
              <a:gd name="connsiteX73" fmla="*/ 509024 w 1545773"/>
              <a:gd name="connsiteY73" fmla="*/ 1397357 h 1584101"/>
              <a:gd name="connsiteX74" fmla="*/ 502585 w 1545773"/>
              <a:gd name="connsiteY74" fmla="*/ 1378039 h 1584101"/>
              <a:gd name="connsiteX75" fmla="*/ 469983 w 1545773"/>
              <a:gd name="connsiteY75" fmla="*/ 1397549 h 1584101"/>
              <a:gd name="connsiteX76" fmla="*/ 449858 w 1545773"/>
              <a:gd name="connsiteY76" fmla="*/ 1394935 h 1584101"/>
              <a:gd name="connsiteX77" fmla="*/ 393114 w 1545773"/>
              <a:gd name="connsiteY77" fmla="*/ 1384479 h 1584101"/>
              <a:gd name="connsiteX78" fmla="*/ 373796 w 1545773"/>
              <a:gd name="connsiteY78" fmla="*/ 1397357 h 1584101"/>
              <a:gd name="connsiteX79" fmla="*/ 354478 w 1545773"/>
              <a:gd name="connsiteY79" fmla="*/ 1403797 h 1584101"/>
              <a:gd name="connsiteX80" fmla="*/ 296523 w 1545773"/>
              <a:gd name="connsiteY80" fmla="*/ 1397357 h 1584101"/>
              <a:gd name="connsiteX81" fmla="*/ 277204 w 1545773"/>
              <a:gd name="connsiteY81" fmla="*/ 1384479 h 1584101"/>
              <a:gd name="connsiteX82" fmla="*/ 257886 w 1545773"/>
              <a:gd name="connsiteY82" fmla="*/ 1378039 h 1584101"/>
              <a:gd name="connsiteX83" fmla="*/ 225689 w 1545773"/>
              <a:gd name="connsiteY83" fmla="*/ 1339402 h 1584101"/>
              <a:gd name="connsiteX84" fmla="*/ 199931 w 1545773"/>
              <a:gd name="connsiteY84" fmla="*/ 1300766 h 1584101"/>
              <a:gd name="connsiteX85" fmla="*/ 193492 w 1545773"/>
              <a:gd name="connsiteY85" fmla="*/ 1281448 h 1584101"/>
              <a:gd name="connsiteX86" fmla="*/ 180613 w 1545773"/>
              <a:gd name="connsiteY86" fmla="*/ 1262129 h 1584101"/>
              <a:gd name="connsiteX87" fmla="*/ 141976 w 1545773"/>
              <a:gd name="connsiteY87" fmla="*/ 1242811 h 1584101"/>
              <a:gd name="connsiteX88" fmla="*/ 26066 w 1545773"/>
              <a:gd name="connsiteY88" fmla="*/ 1242811 h 1584101"/>
              <a:gd name="connsiteX89" fmla="*/ 6748 w 1545773"/>
              <a:gd name="connsiteY89" fmla="*/ 1229932 h 1584101"/>
              <a:gd name="connsiteX90" fmla="*/ 6748 w 1545773"/>
              <a:gd name="connsiteY90" fmla="*/ 1171977 h 1584101"/>
              <a:gd name="connsiteX91" fmla="*/ 13187 w 1545773"/>
              <a:gd name="connsiteY91" fmla="*/ 1120462 h 1584101"/>
              <a:gd name="connsiteX92" fmla="*/ 26066 w 1545773"/>
              <a:gd name="connsiteY92" fmla="*/ 1081825 h 1584101"/>
              <a:gd name="connsiteX93" fmla="*/ 45385 w 1545773"/>
              <a:gd name="connsiteY93" fmla="*/ 1043188 h 1584101"/>
              <a:gd name="connsiteX94" fmla="*/ 64703 w 1545773"/>
              <a:gd name="connsiteY94" fmla="*/ 1030310 h 1584101"/>
              <a:gd name="connsiteX95" fmla="*/ 129097 w 1545773"/>
              <a:gd name="connsiteY95" fmla="*/ 1010991 h 1584101"/>
              <a:gd name="connsiteX96" fmla="*/ 167734 w 1545773"/>
              <a:gd name="connsiteY96" fmla="*/ 1017431 h 1584101"/>
              <a:gd name="connsiteX97" fmla="*/ 206370 w 1545773"/>
              <a:gd name="connsiteY97" fmla="*/ 1030310 h 1584101"/>
              <a:gd name="connsiteX98" fmla="*/ 225689 w 1545773"/>
              <a:gd name="connsiteY98" fmla="*/ 1036749 h 1584101"/>
              <a:gd name="connsiteX99" fmla="*/ 245007 w 1545773"/>
              <a:gd name="connsiteY99" fmla="*/ 1043188 h 1584101"/>
              <a:gd name="connsiteX100" fmla="*/ 264325 w 1545773"/>
              <a:gd name="connsiteY100" fmla="*/ 1049628 h 1584101"/>
              <a:gd name="connsiteX101" fmla="*/ 328720 w 1545773"/>
              <a:gd name="connsiteY101" fmla="*/ 1043188 h 1584101"/>
              <a:gd name="connsiteX102" fmla="*/ 354478 w 1545773"/>
              <a:gd name="connsiteY102" fmla="*/ 1004552 h 1584101"/>
              <a:gd name="connsiteX103" fmla="*/ 360917 w 1545773"/>
              <a:gd name="connsiteY103" fmla="*/ 920839 h 1584101"/>
              <a:gd name="connsiteX104" fmla="*/ 367356 w 1545773"/>
              <a:gd name="connsiteY104" fmla="*/ 895081 h 1584101"/>
              <a:gd name="connsiteX105" fmla="*/ 373796 w 1545773"/>
              <a:gd name="connsiteY105" fmla="*/ 811369 h 1584101"/>
              <a:gd name="connsiteX106" fmla="*/ 359110 w 1545773"/>
              <a:gd name="connsiteY106" fmla="*/ 579549 h 1584101"/>
              <a:gd name="connsiteX107" fmla="*/ 393114 w 1545773"/>
              <a:gd name="connsiteY107" fmla="*/ 457200 h 1584101"/>
              <a:gd name="connsiteX108" fmla="*/ 399554 w 1545773"/>
              <a:gd name="connsiteY108" fmla="*/ 431442 h 1584101"/>
              <a:gd name="connsiteX109" fmla="*/ 405993 w 1545773"/>
              <a:gd name="connsiteY109" fmla="*/ 386366 h 1584101"/>
              <a:gd name="connsiteX110" fmla="*/ 418872 w 1545773"/>
              <a:gd name="connsiteY110" fmla="*/ 341290 h 1584101"/>
              <a:gd name="connsiteX111" fmla="*/ 438190 w 1545773"/>
              <a:gd name="connsiteY111" fmla="*/ 276895 h 1584101"/>
              <a:gd name="connsiteX112" fmla="*/ 451069 w 1545773"/>
              <a:gd name="connsiteY112" fmla="*/ 238259 h 1584101"/>
              <a:gd name="connsiteX113" fmla="*/ 457509 w 1545773"/>
              <a:gd name="connsiteY113" fmla="*/ 218941 h 1584101"/>
              <a:gd name="connsiteX114" fmla="*/ 463948 w 1545773"/>
              <a:gd name="connsiteY114" fmla="*/ 193183 h 1584101"/>
              <a:gd name="connsiteX115" fmla="*/ 468582 w 1545773"/>
              <a:gd name="connsiteY115" fmla="*/ 128788 h 1584101"/>
              <a:gd name="connsiteX116" fmla="*/ 481461 w 1545773"/>
              <a:gd name="connsiteY116" fmla="*/ 77273 h 1584101"/>
              <a:gd name="connsiteX117" fmla="*/ 496145 w 1545773"/>
              <a:gd name="connsiteY117" fmla="*/ 0 h 158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545773" h="1584101">
                <a:moveTo>
                  <a:pt x="496145" y="0"/>
                </a:moveTo>
                <a:lnTo>
                  <a:pt x="496145" y="0"/>
                </a:lnTo>
                <a:cubicBezTo>
                  <a:pt x="513317" y="6439"/>
                  <a:pt x="530732" y="12264"/>
                  <a:pt x="547661" y="19318"/>
                </a:cubicBezTo>
                <a:cubicBezTo>
                  <a:pt x="615391" y="47539"/>
                  <a:pt x="537171" y="17294"/>
                  <a:pt x="592737" y="45076"/>
                </a:cubicBezTo>
                <a:cubicBezTo>
                  <a:pt x="598808" y="48111"/>
                  <a:pt x="605616" y="49369"/>
                  <a:pt x="612055" y="51515"/>
                </a:cubicBezTo>
                <a:cubicBezTo>
                  <a:pt x="618494" y="55808"/>
                  <a:pt x="625428" y="59440"/>
                  <a:pt x="631373" y="64394"/>
                </a:cubicBezTo>
                <a:cubicBezTo>
                  <a:pt x="638369" y="70224"/>
                  <a:pt x="643115" y="78660"/>
                  <a:pt x="650692" y="83712"/>
                </a:cubicBezTo>
                <a:cubicBezTo>
                  <a:pt x="656598" y="87649"/>
                  <a:pt x="691859" y="95418"/>
                  <a:pt x="695768" y="96591"/>
                </a:cubicBezTo>
                <a:cubicBezTo>
                  <a:pt x="708771" y="100492"/>
                  <a:pt x="734404" y="109470"/>
                  <a:pt x="734404" y="109470"/>
                </a:cubicBezTo>
                <a:cubicBezTo>
                  <a:pt x="845146" y="183298"/>
                  <a:pt x="705023" y="94777"/>
                  <a:pt x="811678" y="148107"/>
                </a:cubicBezTo>
                <a:cubicBezTo>
                  <a:pt x="820264" y="152400"/>
                  <a:pt x="829101" y="156224"/>
                  <a:pt x="837435" y="160986"/>
                </a:cubicBezTo>
                <a:cubicBezTo>
                  <a:pt x="844155" y="164826"/>
                  <a:pt x="849640" y="170815"/>
                  <a:pt x="856754" y="173864"/>
                </a:cubicBezTo>
                <a:cubicBezTo>
                  <a:pt x="864888" y="177350"/>
                  <a:pt x="874002" y="177873"/>
                  <a:pt x="882511" y="180304"/>
                </a:cubicBezTo>
                <a:cubicBezTo>
                  <a:pt x="940978" y="197009"/>
                  <a:pt x="843660" y="173821"/>
                  <a:pt x="940466" y="193183"/>
                </a:cubicBezTo>
                <a:cubicBezTo>
                  <a:pt x="1016361" y="208362"/>
                  <a:pt x="896731" y="189694"/>
                  <a:pt x="1011300" y="206062"/>
                </a:cubicBezTo>
                <a:cubicBezTo>
                  <a:pt x="1059339" y="222074"/>
                  <a:pt x="1014903" y="208998"/>
                  <a:pt x="1114331" y="218941"/>
                </a:cubicBezTo>
                <a:cubicBezTo>
                  <a:pt x="1129434" y="220451"/>
                  <a:pt x="1144436" y="222885"/>
                  <a:pt x="1159407" y="225380"/>
                </a:cubicBezTo>
                <a:cubicBezTo>
                  <a:pt x="1170203" y="227179"/>
                  <a:pt x="1180702" y="230857"/>
                  <a:pt x="1191604" y="231819"/>
                </a:cubicBezTo>
                <a:cubicBezTo>
                  <a:pt x="1253758" y="237303"/>
                  <a:pt x="1378348" y="244698"/>
                  <a:pt x="1378348" y="244698"/>
                </a:cubicBezTo>
                <a:cubicBezTo>
                  <a:pt x="1396766" y="250838"/>
                  <a:pt x="1403202" y="253533"/>
                  <a:pt x="1423424" y="257577"/>
                </a:cubicBezTo>
                <a:cubicBezTo>
                  <a:pt x="1454384" y="263769"/>
                  <a:pt x="1481904" y="266497"/>
                  <a:pt x="1513576" y="270456"/>
                </a:cubicBezTo>
                <a:cubicBezTo>
                  <a:pt x="1528741" y="331113"/>
                  <a:pt x="1512108" y="258705"/>
                  <a:pt x="1526455" y="373487"/>
                </a:cubicBezTo>
                <a:cubicBezTo>
                  <a:pt x="1527553" y="382269"/>
                  <a:pt x="1530351" y="390768"/>
                  <a:pt x="1532894" y="399245"/>
                </a:cubicBezTo>
                <a:cubicBezTo>
                  <a:pt x="1536795" y="412248"/>
                  <a:pt x="1545773" y="437881"/>
                  <a:pt x="1545773" y="437881"/>
                </a:cubicBezTo>
                <a:cubicBezTo>
                  <a:pt x="1522659" y="484109"/>
                  <a:pt x="1546342" y="447392"/>
                  <a:pt x="1513576" y="476518"/>
                </a:cubicBezTo>
                <a:cubicBezTo>
                  <a:pt x="1447422" y="535323"/>
                  <a:pt x="1499463" y="498808"/>
                  <a:pt x="1455621" y="528033"/>
                </a:cubicBezTo>
                <a:cubicBezTo>
                  <a:pt x="1426098" y="572318"/>
                  <a:pt x="1434758" y="551986"/>
                  <a:pt x="1423424" y="585988"/>
                </a:cubicBezTo>
                <a:cubicBezTo>
                  <a:pt x="1427717" y="598867"/>
                  <a:pt x="1427822" y="614024"/>
                  <a:pt x="1436303" y="624625"/>
                </a:cubicBezTo>
                <a:cubicBezTo>
                  <a:pt x="1445972" y="636712"/>
                  <a:pt x="1474940" y="650383"/>
                  <a:pt x="1474940" y="650383"/>
                </a:cubicBezTo>
                <a:cubicBezTo>
                  <a:pt x="1465833" y="653418"/>
                  <a:pt x="1437944" y="663262"/>
                  <a:pt x="1429863" y="663262"/>
                </a:cubicBezTo>
                <a:cubicBezTo>
                  <a:pt x="1412558" y="663262"/>
                  <a:pt x="1395520" y="658969"/>
                  <a:pt x="1378348" y="656822"/>
                </a:cubicBezTo>
                <a:cubicBezTo>
                  <a:pt x="1371909" y="650383"/>
                  <a:pt x="1366607" y="642555"/>
                  <a:pt x="1359030" y="637504"/>
                </a:cubicBezTo>
                <a:cubicBezTo>
                  <a:pt x="1353382" y="633739"/>
                  <a:pt x="1345012" y="635304"/>
                  <a:pt x="1339711" y="631064"/>
                </a:cubicBezTo>
                <a:cubicBezTo>
                  <a:pt x="1333668" y="626229"/>
                  <a:pt x="1331125" y="618185"/>
                  <a:pt x="1326832" y="611746"/>
                </a:cubicBezTo>
                <a:cubicBezTo>
                  <a:pt x="1322539" y="618185"/>
                  <a:pt x="1314809" y="623372"/>
                  <a:pt x="1313954" y="631064"/>
                </a:cubicBezTo>
                <a:cubicBezTo>
                  <a:pt x="1307787" y="686573"/>
                  <a:pt x="1342492" y="657008"/>
                  <a:pt x="1313954" y="721217"/>
                </a:cubicBezTo>
                <a:cubicBezTo>
                  <a:pt x="1311197" y="727420"/>
                  <a:pt x="1301261" y="726184"/>
                  <a:pt x="1294635" y="727656"/>
                </a:cubicBezTo>
                <a:cubicBezTo>
                  <a:pt x="1281890" y="730488"/>
                  <a:pt x="1268765" y="731359"/>
                  <a:pt x="1255999" y="734095"/>
                </a:cubicBezTo>
                <a:cubicBezTo>
                  <a:pt x="1238691" y="737804"/>
                  <a:pt x="1204483" y="746974"/>
                  <a:pt x="1204483" y="746974"/>
                </a:cubicBezTo>
                <a:cubicBezTo>
                  <a:pt x="1198044" y="751267"/>
                  <a:pt x="1190000" y="753810"/>
                  <a:pt x="1185165" y="759853"/>
                </a:cubicBezTo>
                <a:cubicBezTo>
                  <a:pt x="1180925" y="765153"/>
                  <a:pt x="1170139" y="756633"/>
                  <a:pt x="1178725" y="779171"/>
                </a:cubicBezTo>
                <a:cubicBezTo>
                  <a:pt x="1187311" y="801709"/>
                  <a:pt x="1255772" y="818709"/>
                  <a:pt x="1236680" y="895081"/>
                </a:cubicBezTo>
                <a:cubicBezTo>
                  <a:pt x="1234533" y="948743"/>
                  <a:pt x="1175505" y="989526"/>
                  <a:pt x="1159407" y="1010991"/>
                </a:cubicBezTo>
                <a:cubicBezTo>
                  <a:pt x="1143309" y="1032456"/>
                  <a:pt x="1145561" y="1018398"/>
                  <a:pt x="1140089" y="1023870"/>
                </a:cubicBezTo>
                <a:cubicBezTo>
                  <a:pt x="1134617" y="1029342"/>
                  <a:pt x="1132682" y="1037716"/>
                  <a:pt x="1127210" y="1043188"/>
                </a:cubicBezTo>
                <a:cubicBezTo>
                  <a:pt x="1121738" y="1048660"/>
                  <a:pt x="1113837" y="1051112"/>
                  <a:pt x="1107892" y="1056067"/>
                </a:cubicBezTo>
                <a:cubicBezTo>
                  <a:pt x="1089298" y="1071562"/>
                  <a:pt x="1088358" y="1075709"/>
                  <a:pt x="1075694" y="1094704"/>
                </a:cubicBezTo>
                <a:cubicBezTo>
                  <a:pt x="1073548" y="1101143"/>
                  <a:pt x="1065310" y="1108499"/>
                  <a:pt x="1069255" y="1114022"/>
                </a:cubicBezTo>
                <a:cubicBezTo>
                  <a:pt x="1078252" y="1126617"/>
                  <a:pt x="1095013" y="1137800"/>
                  <a:pt x="1107892" y="1139780"/>
                </a:cubicBezTo>
                <a:cubicBezTo>
                  <a:pt x="1120771" y="1141760"/>
                  <a:pt x="1119867" y="1117015"/>
                  <a:pt x="1146528" y="1125901"/>
                </a:cubicBezTo>
                <a:cubicBezTo>
                  <a:pt x="1152968" y="1130194"/>
                  <a:pt x="1201264" y="1098830"/>
                  <a:pt x="1217363" y="1101143"/>
                </a:cubicBezTo>
                <a:cubicBezTo>
                  <a:pt x="1233462" y="1103456"/>
                  <a:pt x="1237755" y="1141926"/>
                  <a:pt x="1243121" y="1139780"/>
                </a:cubicBezTo>
                <a:cubicBezTo>
                  <a:pt x="1248487" y="1137634"/>
                  <a:pt x="1253852" y="1081825"/>
                  <a:pt x="1249559" y="1088264"/>
                </a:cubicBezTo>
                <a:cubicBezTo>
                  <a:pt x="1247413" y="1094703"/>
                  <a:pt x="1295709" y="1081825"/>
                  <a:pt x="1288196" y="1126901"/>
                </a:cubicBezTo>
                <a:cubicBezTo>
                  <a:pt x="1280683" y="1171977"/>
                  <a:pt x="1219055" y="1315006"/>
                  <a:pt x="1204482" y="1358720"/>
                </a:cubicBezTo>
                <a:cubicBezTo>
                  <a:pt x="1218613" y="1457627"/>
                  <a:pt x="1243120" y="1284667"/>
                  <a:pt x="1236681" y="1287887"/>
                </a:cubicBezTo>
                <a:cubicBezTo>
                  <a:pt x="1230242" y="1291107"/>
                  <a:pt x="1179799" y="1359794"/>
                  <a:pt x="1165847" y="1378039"/>
                </a:cubicBezTo>
                <a:cubicBezTo>
                  <a:pt x="1151895" y="1396284"/>
                  <a:pt x="1160425" y="1395286"/>
                  <a:pt x="1152968" y="1397357"/>
                </a:cubicBezTo>
                <a:cubicBezTo>
                  <a:pt x="1125396" y="1405016"/>
                  <a:pt x="1008922" y="1413654"/>
                  <a:pt x="972663" y="1416676"/>
                </a:cubicBezTo>
                <a:cubicBezTo>
                  <a:pt x="961931" y="1418822"/>
                  <a:pt x="949372" y="1416753"/>
                  <a:pt x="940466" y="1423115"/>
                </a:cubicBezTo>
                <a:cubicBezTo>
                  <a:pt x="932655" y="1428695"/>
                  <a:pt x="933732" y="1441498"/>
                  <a:pt x="927587" y="1448873"/>
                </a:cubicBezTo>
                <a:cubicBezTo>
                  <a:pt x="922633" y="1454818"/>
                  <a:pt x="914708" y="1457459"/>
                  <a:pt x="908269" y="1461752"/>
                </a:cubicBezTo>
                <a:cubicBezTo>
                  <a:pt x="903976" y="1470338"/>
                  <a:pt x="900970" y="1479699"/>
                  <a:pt x="895390" y="1487510"/>
                </a:cubicBezTo>
                <a:cubicBezTo>
                  <a:pt x="884122" y="1503285"/>
                  <a:pt x="872157" y="1509438"/>
                  <a:pt x="856754" y="1519707"/>
                </a:cubicBezTo>
                <a:cubicBezTo>
                  <a:pt x="848168" y="1532586"/>
                  <a:pt x="843875" y="1549757"/>
                  <a:pt x="830996" y="1558343"/>
                </a:cubicBezTo>
                <a:lnTo>
                  <a:pt x="792359" y="1584101"/>
                </a:lnTo>
                <a:cubicBezTo>
                  <a:pt x="775742" y="1581727"/>
                  <a:pt x="745950" y="1580215"/>
                  <a:pt x="727965" y="1571222"/>
                </a:cubicBezTo>
                <a:cubicBezTo>
                  <a:pt x="678044" y="1546260"/>
                  <a:pt x="737877" y="1568085"/>
                  <a:pt x="689328" y="1551904"/>
                </a:cubicBezTo>
                <a:cubicBezTo>
                  <a:pt x="682889" y="1545465"/>
                  <a:pt x="677587" y="1537638"/>
                  <a:pt x="670010" y="1532586"/>
                </a:cubicBezTo>
                <a:cubicBezTo>
                  <a:pt x="611924" y="1493861"/>
                  <a:pt x="692172" y="1563932"/>
                  <a:pt x="631373" y="1513267"/>
                </a:cubicBezTo>
                <a:cubicBezTo>
                  <a:pt x="624377" y="1507437"/>
                  <a:pt x="619243" y="1499540"/>
                  <a:pt x="612055" y="1493949"/>
                </a:cubicBezTo>
                <a:cubicBezTo>
                  <a:pt x="599837" y="1484446"/>
                  <a:pt x="573418" y="1468191"/>
                  <a:pt x="573418" y="1468191"/>
                </a:cubicBezTo>
                <a:cubicBezTo>
                  <a:pt x="549809" y="1432775"/>
                  <a:pt x="573418" y="1462825"/>
                  <a:pt x="541221" y="1435994"/>
                </a:cubicBezTo>
                <a:cubicBezTo>
                  <a:pt x="522628" y="1420500"/>
                  <a:pt x="521687" y="1416352"/>
                  <a:pt x="509024" y="1397357"/>
                </a:cubicBezTo>
                <a:cubicBezTo>
                  <a:pt x="506878" y="1390918"/>
                  <a:pt x="509092" y="1378007"/>
                  <a:pt x="502585" y="1378039"/>
                </a:cubicBezTo>
                <a:cubicBezTo>
                  <a:pt x="496078" y="1378071"/>
                  <a:pt x="478771" y="1394733"/>
                  <a:pt x="469983" y="1397549"/>
                </a:cubicBezTo>
                <a:cubicBezTo>
                  <a:pt x="461195" y="1400365"/>
                  <a:pt x="462669" y="1397113"/>
                  <a:pt x="449858" y="1394935"/>
                </a:cubicBezTo>
                <a:cubicBezTo>
                  <a:pt x="437047" y="1392757"/>
                  <a:pt x="405791" y="1384075"/>
                  <a:pt x="393114" y="1384479"/>
                </a:cubicBezTo>
                <a:cubicBezTo>
                  <a:pt x="380437" y="1384883"/>
                  <a:pt x="381138" y="1394909"/>
                  <a:pt x="373796" y="1397357"/>
                </a:cubicBezTo>
                <a:lnTo>
                  <a:pt x="354478" y="1403797"/>
                </a:lnTo>
                <a:cubicBezTo>
                  <a:pt x="335160" y="1401650"/>
                  <a:pt x="315380" y="1402071"/>
                  <a:pt x="296523" y="1397357"/>
                </a:cubicBezTo>
                <a:cubicBezTo>
                  <a:pt x="289015" y="1395480"/>
                  <a:pt x="284126" y="1387940"/>
                  <a:pt x="277204" y="1384479"/>
                </a:cubicBezTo>
                <a:cubicBezTo>
                  <a:pt x="271133" y="1381444"/>
                  <a:pt x="264325" y="1380186"/>
                  <a:pt x="257886" y="1378039"/>
                </a:cubicBezTo>
                <a:cubicBezTo>
                  <a:pt x="211865" y="1309009"/>
                  <a:pt x="283534" y="1413774"/>
                  <a:pt x="225689" y="1339402"/>
                </a:cubicBezTo>
                <a:cubicBezTo>
                  <a:pt x="216186" y="1327184"/>
                  <a:pt x="199931" y="1300766"/>
                  <a:pt x="199931" y="1300766"/>
                </a:cubicBezTo>
                <a:cubicBezTo>
                  <a:pt x="197785" y="1294327"/>
                  <a:pt x="196527" y="1287519"/>
                  <a:pt x="193492" y="1281448"/>
                </a:cubicBezTo>
                <a:cubicBezTo>
                  <a:pt x="190031" y="1274526"/>
                  <a:pt x="186086" y="1267602"/>
                  <a:pt x="180613" y="1262129"/>
                </a:cubicBezTo>
                <a:cubicBezTo>
                  <a:pt x="168130" y="1249646"/>
                  <a:pt x="157688" y="1248048"/>
                  <a:pt x="141976" y="1242811"/>
                </a:cubicBezTo>
                <a:cubicBezTo>
                  <a:pt x="99072" y="1246711"/>
                  <a:pt x="67055" y="1255108"/>
                  <a:pt x="26066" y="1242811"/>
                </a:cubicBezTo>
                <a:cubicBezTo>
                  <a:pt x="18653" y="1240587"/>
                  <a:pt x="13187" y="1234225"/>
                  <a:pt x="6748" y="1229932"/>
                </a:cubicBezTo>
                <a:cubicBezTo>
                  <a:pt x="-4212" y="1197049"/>
                  <a:pt x="-51" y="1219576"/>
                  <a:pt x="6748" y="1171977"/>
                </a:cubicBezTo>
                <a:cubicBezTo>
                  <a:pt x="9195" y="1154846"/>
                  <a:pt x="9561" y="1137383"/>
                  <a:pt x="13187" y="1120462"/>
                </a:cubicBezTo>
                <a:cubicBezTo>
                  <a:pt x="16031" y="1107188"/>
                  <a:pt x="21773" y="1094704"/>
                  <a:pt x="26066" y="1081825"/>
                </a:cubicBezTo>
                <a:cubicBezTo>
                  <a:pt x="31303" y="1066115"/>
                  <a:pt x="32904" y="1055669"/>
                  <a:pt x="45385" y="1043188"/>
                </a:cubicBezTo>
                <a:cubicBezTo>
                  <a:pt x="50857" y="1037716"/>
                  <a:pt x="57631" y="1033453"/>
                  <a:pt x="64703" y="1030310"/>
                </a:cubicBezTo>
                <a:cubicBezTo>
                  <a:pt x="84857" y="1021353"/>
                  <a:pt x="107692" y="1016343"/>
                  <a:pt x="129097" y="1010991"/>
                </a:cubicBezTo>
                <a:cubicBezTo>
                  <a:pt x="141976" y="1013138"/>
                  <a:pt x="155067" y="1014264"/>
                  <a:pt x="167734" y="1017431"/>
                </a:cubicBezTo>
                <a:cubicBezTo>
                  <a:pt x="180904" y="1020724"/>
                  <a:pt x="193491" y="1026017"/>
                  <a:pt x="206370" y="1030310"/>
                </a:cubicBezTo>
                <a:lnTo>
                  <a:pt x="225689" y="1036749"/>
                </a:lnTo>
                <a:lnTo>
                  <a:pt x="245007" y="1043188"/>
                </a:lnTo>
                <a:lnTo>
                  <a:pt x="264325" y="1049628"/>
                </a:lnTo>
                <a:cubicBezTo>
                  <a:pt x="285790" y="1047481"/>
                  <a:pt x="309425" y="1052835"/>
                  <a:pt x="328720" y="1043188"/>
                </a:cubicBezTo>
                <a:cubicBezTo>
                  <a:pt x="342564" y="1036266"/>
                  <a:pt x="354478" y="1004552"/>
                  <a:pt x="354478" y="1004552"/>
                </a:cubicBezTo>
                <a:cubicBezTo>
                  <a:pt x="356624" y="976648"/>
                  <a:pt x="357647" y="948634"/>
                  <a:pt x="360917" y="920839"/>
                </a:cubicBezTo>
                <a:cubicBezTo>
                  <a:pt x="361951" y="912049"/>
                  <a:pt x="366322" y="903871"/>
                  <a:pt x="367356" y="895081"/>
                </a:cubicBezTo>
                <a:cubicBezTo>
                  <a:pt x="370626" y="867286"/>
                  <a:pt x="371649" y="839273"/>
                  <a:pt x="373796" y="811369"/>
                </a:cubicBezTo>
                <a:cubicBezTo>
                  <a:pt x="375942" y="734096"/>
                  <a:pt x="354900" y="656737"/>
                  <a:pt x="359110" y="579549"/>
                </a:cubicBezTo>
                <a:cubicBezTo>
                  <a:pt x="361343" y="538602"/>
                  <a:pt x="386373" y="481884"/>
                  <a:pt x="393114" y="457200"/>
                </a:cubicBezTo>
                <a:cubicBezTo>
                  <a:pt x="399855" y="432516"/>
                  <a:pt x="397971" y="440150"/>
                  <a:pt x="399554" y="431442"/>
                </a:cubicBezTo>
                <a:cubicBezTo>
                  <a:pt x="402269" y="416509"/>
                  <a:pt x="403278" y="401299"/>
                  <a:pt x="405993" y="386366"/>
                </a:cubicBezTo>
                <a:cubicBezTo>
                  <a:pt x="411028" y="358673"/>
                  <a:pt x="411973" y="365438"/>
                  <a:pt x="418872" y="341290"/>
                </a:cubicBezTo>
                <a:cubicBezTo>
                  <a:pt x="438338" y="273159"/>
                  <a:pt x="407580" y="368722"/>
                  <a:pt x="438190" y="276895"/>
                </a:cubicBezTo>
                <a:lnTo>
                  <a:pt x="451069" y="238259"/>
                </a:lnTo>
                <a:cubicBezTo>
                  <a:pt x="453216" y="231820"/>
                  <a:pt x="455863" y="225526"/>
                  <a:pt x="457509" y="218941"/>
                </a:cubicBezTo>
                <a:cubicBezTo>
                  <a:pt x="459655" y="210355"/>
                  <a:pt x="462103" y="208208"/>
                  <a:pt x="463948" y="193183"/>
                </a:cubicBezTo>
                <a:cubicBezTo>
                  <a:pt x="465793" y="178158"/>
                  <a:pt x="451201" y="198310"/>
                  <a:pt x="468582" y="128788"/>
                </a:cubicBezTo>
                <a:cubicBezTo>
                  <a:pt x="472875" y="111616"/>
                  <a:pt x="475864" y="94065"/>
                  <a:pt x="481461" y="77273"/>
                </a:cubicBezTo>
                <a:lnTo>
                  <a:pt x="496145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62" name="Text Box 4"/>
          <p:cNvSpPr txBox="1">
            <a:spLocks noChangeArrowheads="1"/>
          </p:cNvSpPr>
          <p:nvPr/>
        </p:nvSpPr>
        <p:spPr bwMode="auto">
          <a:xfrm>
            <a:off x="4205362" y="1592264"/>
            <a:ext cx="863259" cy="2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82017" name="Rectangle 33"/>
          <p:cNvSpPr>
            <a:spLocks noChangeArrowheads="1"/>
          </p:cNvSpPr>
          <p:nvPr/>
        </p:nvSpPr>
        <p:spPr bwMode="auto">
          <a:xfrm>
            <a:off x="83086" y="9983"/>
            <a:ext cx="1208396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Распространенность ВИЧ-инфекции в </a:t>
            </a:r>
            <a:r>
              <a:rPr lang="ru-RU" sz="2400" b="1" i="1" dirty="0" smtClean="0">
                <a:solidFill>
                  <a:srgbClr val="002060"/>
                </a:solidFill>
              </a:rPr>
              <a:t>Томской области </a:t>
            </a:r>
            <a:r>
              <a:rPr lang="ru-RU" sz="2400" b="1" i="1" dirty="0">
                <a:solidFill>
                  <a:srgbClr val="002060"/>
                </a:solidFill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</a:rPr>
              <a:t>01.11.17г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(% ВИЧ-инфицированных от численности населения)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600423" y="4939048"/>
            <a:ext cx="1461752" cy="1333566"/>
            <a:chOff x="6600423" y="4939048"/>
            <a:chExt cx="1461752" cy="133356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Полилиния 14"/>
            <p:cNvSpPr/>
            <p:nvPr/>
          </p:nvSpPr>
          <p:spPr>
            <a:xfrm>
              <a:off x="6761408" y="4939048"/>
              <a:ext cx="1300767" cy="1037417"/>
            </a:xfrm>
            <a:custGeom>
              <a:avLst/>
              <a:gdLst>
                <a:gd name="connsiteX0" fmla="*/ 45077 w 1300767"/>
                <a:gd name="connsiteY0" fmla="*/ 367048 h 1037417"/>
                <a:gd name="connsiteX1" fmla="*/ 12879 w 1300767"/>
                <a:gd name="connsiteY1" fmla="*/ 347729 h 1037417"/>
                <a:gd name="connsiteX2" fmla="*/ 0 w 1300767"/>
                <a:gd name="connsiteY2" fmla="*/ 309093 h 1037417"/>
                <a:gd name="connsiteX3" fmla="*/ 6440 w 1300767"/>
                <a:gd name="connsiteY3" fmla="*/ 283335 h 1037417"/>
                <a:gd name="connsiteX4" fmla="*/ 45077 w 1300767"/>
                <a:gd name="connsiteY4" fmla="*/ 257577 h 1037417"/>
                <a:gd name="connsiteX5" fmla="*/ 83713 w 1300767"/>
                <a:gd name="connsiteY5" fmla="*/ 231820 h 1037417"/>
                <a:gd name="connsiteX6" fmla="*/ 122350 w 1300767"/>
                <a:gd name="connsiteY6" fmla="*/ 218941 h 1037417"/>
                <a:gd name="connsiteX7" fmla="*/ 180305 w 1300767"/>
                <a:gd name="connsiteY7" fmla="*/ 199622 h 1037417"/>
                <a:gd name="connsiteX8" fmla="*/ 199623 w 1300767"/>
                <a:gd name="connsiteY8" fmla="*/ 193183 h 1037417"/>
                <a:gd name="connsiteX9" fmla="*/ 218941 w 1300767"/>
                <a:gd name="connsiteY9" fmla="*/ 180304 h 1037417"/>
                <a:gd name="connsiteX10" fmla="*/ 238260 w 1300767"/>
                <a:gd name="connsiteY10" fmla="*/ 173865 h 1037417"/>
                <a:gd name="connsiteX11" fmla="*/ 257578 w 1300767"/>
                <a:gd name="connsiteY11" fmla="*/ 154546 h 1037417"/>
                <a:gd name="connsiteX12" fmla="*/ 276896 w 1300767"/>
                <a:gd name="connsiteY12" fmla="*/ 141667 h 1037417"/>
                <a:gd name="connsiteX13" fmla="*/ 315533 w 1300767"/>
                <a:gd name="connsiteY13" fmla="*/ 115910 h 1037417"/>
                <a:gd name="connsiteX14" fmla="*/ 347730 w 1300767"/>
                <a:gd name="connsiteY14" fmla="*/ 83713 h 1037417"/>
                <a:gd name="connsiteX15" fmla="*/ 367048 w 1300767"/>
                <a:gd name="connsiteY15" fmla="*/ 70834 h 1037417"/>
                <a:gd name="connsiteX16" fmla="*/ 379927 w 1300767"/>
                <a:gd name="connsiteY16" fmla="*/ 32197 h 1037417"/>
                <a:gd name="connsiteX17" fmla="*/ 431443 w 1300767"/>
                <a:gd name="connsiteY17" fmla="*/ 19318 h 1037417"/>
                <a:gd name="connsiteX18" fmla="*/ 450761 w 1300767"/>
                <a:gd name="connsiteY18" fmla="*/ 12879 h 1037417"/>
                <a:gd name="connsiteX19" fmla="*/ 502277 w 1300767"/>
                <a:gd name="connsiteY19" fmla="*/ 0 h 1037417"/>
                <a:gd name="connsiteX20" fmla="*/ 566671 w 1300767"/>
                <a:gd name="connsiteY20" fmla="*/ 6439 h 1037417"/>
                <a:gd name="connsiteX21" fmla="*/ 585989 w 1300767"/>
                <a:gd name="connsiteY21" fmla="*/ 12879 h 1037417"/>
                <a:gd name="connsiteX22" fmla="*/ 618186 w 1300767"/>
                <a:gd name="connsiteY22" fmla="*/ 51515 h 1037417"/>
                <a:gd name="connsiteX23" fmla="*/ 637505 w 1300767"/>
                <a:gd name="connsiteY23" fmla="*/ 64394 h 1037417"/>
                <a:gd name="connsiteX24" fmla="*/ 650384 w 1300767"/>
                <a:gd name="connsiteY24" fmla="*/ 109470 h 1037417"/>
                <a:gd name="connsiteX25" fmla="*/ 656823 w 1300767"/>
                <a:gd name="connsiteY25" fmla="*/ 128789 h 1037417"/>
                <a:gd name="connsiteX26" fmla="*/ 676141 w 1300767"/>
                <a:gd name="connsiteY26" fmla="*/ 141667 h 1037417"/>
                <a:gd name="connsiteX27" fmla="*/ 689020 w 1300767"/>
                <a:gd name="connsiteY27" fmla="*/ 160986 h 1037417"/>
                <a:gd name="connsiteX28" fmla="*/ 708338 w 1300767"/>
                <a:gd name="connsiteY28" fmla="*/ 167425 h 1037417"/>
                <a:gd name="connsiteX29" fmla="*/ 746975 w 1300767"/>
                <a:gd name="connsiteY29" fmla="*/ 186744 h 1037417"/>
                <a:gd name="connsiteX30" fmla="*/ 779172 w 1300767"/>
                <a:gd name="connsiteY30" fmla="*/ 180304 h 1037417"/>
                <a:gd name="connsiteX31" fmla="*/ 817809 w 1300767"/>
                <a:gd name="connsiteY31" fmla="*/ 167425 h 1037417"/>
                <a:gd name="connsiteX32" fmla="*/ 850006 w 1300767"/>
                <a:gd name="connsiteY32" fmla="*/ 173865 h 1037417"/>
                <a:gd name="connsiteX33" fmla="*/ 869324 w 1300767"/>
                <a:gd name="connsiteY33" fmla="*/ 180304 h 1037417"/>
                <a:gd name="connsiteX34" fmla="*/ 882203 w 1300767"/>
                <a:gd name="connsiteY34" fmla="*/ 218941 h 1037417"/>
                <a:gd name="connsiteX35" fmla="*/ 895082 w 1300767"/>
                <a:gd name="connsiteY35" fmla="*/ 238259 h 1037417"/>
                <a:gd name="connsiteX36" fmla="*/ 901522 w 1300767"/>
                <a:gd name="connsiteY36" fmla="*/ 257577 h 1037417"/>
                <a:gd name="connsiteX37" fmla="*/ 933719 w 1300767"/>
                <a:gd name="connsiteY37" fmla="*/ 315532 h 1037417"/>
                <a:gd name="connsiteX38" fmla="*/ 927279 w 1300767"/>
                <a:gd name="connsiteY38" fmla="*/ 341290 h 1037417"/>
                <a:gd name="connsiteX39" fmla="*/ 920840 w 1300767"/>
                <a:gd name="connsiteY39" fmla="*/ 379927 h 1037417"/>
                <a:gd name="connsiteX40" fmla="*/ 959477 w 1300767"/>
                <a:gd name="connsiteY40" fmla="*/ 405684 h 1037417"/>
                <a:gd name="connsiteX41" fmla="*/ 972355 w 1300767"/>
                <a:gd name="connsiteY41" fmla="*/ 425003 h 1037417"/>
                <a:gd name="connsiteX42" fmla="*/ 991674 w 1300767"/>
                <a:gd name="connsiteY42" fmla="*/ 437882 h 1037417"/>
                <a:gd name="connsiteX43" fmla="*/ 1010992 w 1300767"/>
                <a:gd name="connsiteY43" fmla="*/ 457200 h 1037417"/>
                <a:gd name="connsiteX44" fmla="*/ 1017431 w 1300767"/>
                <a:gd name="connsiteY44" fmla="*/ 482958 h 1037417"/>
                <a:gd name="connsiteX45" fmla="*/ 1023871 w 1300767"/>
                <a:gd name="connsiteY45" fmla="*/ 502276 h 1037417"/>
                <a:gd name="connsiteX46" fmla="*/ 1062507 w 1300767"/>
                <a:gd name="connsiteY46" fmla="*/ 515155 h 1037417"/>
                <a:gd name="connsiteX47" fmla="*/ 1159099 w 1300767"/>
                <a:gd name="connsiteY47" fmla="*/ 508715 h 1037417"/>
                <a:gd name="connsiteX48" fmla="*/ 1178417 w 1300767"/>
                <a:gd name="connsiteY48" fmla="*/ 495837 h 1037417"/>
                <a:gd name="connsiteX49" fmla="*/ 1242812 w 1300767"/>
                <a:gd name="connsiteY49" fmla="*/ 502276 h 1037417"/>
                <a:gd name="connsiteX50" fmla="*/ 1262130 w 1300767"/>
                <a:gd name="connsiteY50" fmla="*/ 540913 h 1037417"/>
                <a:gd name="connsiteX51" fmla="*/ 1281448 w 1300767"/>
                <a:gd name="connsiteY51" fmla="*/ 598867 h 1037417"/>
                <a:gd name="connsiteX52" fmla="*/ 1294327 w 1300767"/>
                <a:gd name="connsiteY52" fmla="*/ 637504 h 1037417"/>
                <a:gd name="connsiteX53" fmla="*/ 1300767 w 1300767"/>
                <a:gd name="connsiteY53" fmla="*/ 656822 h 1037417"/>
                <a:gd name="connsiteX54" fmla="*/ 1294327 w 1300767"/>
                <a:gd name="connsiteY54" fmla="*/ 734096 h 1037417"/>
                <a:gd name="connsiteX55" fmla="*/ 1255691 w 1300767"/>
                <a:gd name="connsiteY55" fmla="*/ 759853 h 1037417"/>
                <a:gd name="connsiteX56" fmla="*/ 1236372 w 1300767"/>
                <a:gd name="connsiteY56" fmla="*/ 779172 h 1037417"/>
                <a:gd name="connsiteX57" fmla="*/ 1217054 w 1300767"/>
                <a:gd name="connsiteY57" fmla="*/ 792051 h 1037417"/>
                <a:gd name="connsiteX58" fmla="*/ 1178417 w 1300767"/>
                <a:gd name="connsiteY58" fmla="*/ 804929 h 1037417"/>
                <a:gd name="connsiteX59" fmla="*/ 1159099 w 1300767"/>
                <a:gd name="connsiteY59" fmla="*/ 817808 h 1037417"/>
                <a:gd name="connsiteX60" fmla="*/ 1133341 w 1300767"/>
                <a:gd name="connsiteY60" fmla="*/ 824248 h 1037417"/>
                <a:gd name="connsiteX61" fmla="*/ 1062507 w 1300767"/>
                <a:gd name="connsiteY61" fmla="*/ 837127 h 1037417"/>
                <a:gd name="connsiteX62" fmla="*/ 1017431 w 1300767"/>
                <a:gd name="connsiteY62" fmla="*/ 895082 h 1037417"/>
                <a:gd name="connsiteX63" fmla="*/ 978795 w 1300767"/>
                <a:gd name="connsiteY63" fmla="*/ 907960 h 1037417"/>
                <a:gd name="connsiteX64" fmla="*/ 959477 w 1300767"/>
                <a:gd name="connsiteY64" fmla="*/ 920839 h 1037417"/>
                <a:gd name="connsiteX65" fmla="*/ 946598 w 1300767"/>
                <a:gd name="connsiteY65" fmla="*/ 959476 h 1037417"/>
                <a:gd name="connsiteX66" fmla="*/ 940158 w 1300767"/>
                <a:gd name="connsiteY66" fmla="*/ 978794 h 1037417"/>
                <a:gd name="connsiteX67" fmla="*/ 927279 w 1300767"/>
                <a:gd name="connsiteY67" fmla="*/ 998113 h 1037417"/>
                <a:gd name="connsiteX68" fmla="*/ 875764 w 1300767"/>
                <a:gd name="connsiteY68" fmla="*/ 1030310 h 1037417"/>
                <a:gd name="connsiteX69" fmla="*/ 817809 w 1300767"/>
                <a:gd name="connsiteY69" fmla="*/ 998113 h 1037417"/>
                <a:gd name="connsiteX70" fmla="*/ 798491 w 1300767"/>
                <a:gd name="connsiteY70" fmla="*/ 985234 h 1037417"/>
                <a:gd name="connsiteX71" fmla="*/ 759854 w 1300767"/>
                <a:gd name="connsiteY71" fmla="*/ 965915 h 1037417"/>
                <a:gd name="connsiteX72" fmla="*/ 740536 w 1300767"/>
                <a:gd name="connsiteY72" fmla="*/ 959476 h 1037417"/>
                <a:gd name="connsiteX73" fmla="*/ 689020 w 1300767"/>
                <a:gd name="connsiteY73" fmla="*/ 946597 h 1037417"/>
                <a:gd name="connsiteX74" fmla="*/ 618186 w 1300767"/>
                <a:gd name="connsiteY74" fmla="*/ 933718 h 1037417"/>
                <a:gd name="connsiteX75" fmla="*/ 592429 w 1300767"/>
                <a:gd name="connsiteY75" fmla="*/ 927279 h 1037417"/>
                <a:gd name="connsiteX76" fmla="*/ 573110 w 1300767"/>
                <a:gd name="connsiteY76" fmla="*/ 914400 h 1037417"/>
                <a:gd name="connsiteX77" fmla="*/ 534474 w 1300767"/>
                <a:gd name="connsiteY77" fmla="*/ 882203 h 1037417"/>
                <a:gd name="connsiteX78" fmla="*/ 515155 w 1300767"/>
                <a:gd name="connsiteY78" fmla="*/ 875763 h 1037417"/>
                <a:gd name="connsiteX79" fmla="*/ 476519 w 1300767"/>
                <a:gd name="connsiteY79" fmla="*/ 850006 h 1037417"/>
                <a:gd name="connsiteX80" fmla="*/ 457200 w 1300767"/>
                <a:gd name="connsiteY80" fmla="*/ 837127 h 1037417"/>
                <a:gd name="connsiteX81" fmla="*/ 437882 w 1300767"/>
                <a:gd name="connsiteY81" fmla="*/ 824248 h 1037417"/>
                <a:gd name="connsiteX82" fmla="*/ 392806 w 1300767"/>
                <a:gd name="connsiteY82" fmla="*/ 804929 h 1037417"/>
                <a:gd name="connsiteX83" fmla="*/ 354169 w 1300767"/>
                <a:gd name="connsiteY83" fmla="*/ 779172 h 1037417"/>
                <a:gd name="connsiteX84" fmla="*/ 296215 w 1300767"/>
                <a:gd name="connsiteY84" fmla="*/ 734096 h 1037417"/>
                <a:gd name="connsiteX85" fmla="*/ 276896 w 1300767"/>
                <a:gd name="connsiteY85" fmla="*/ 727656 h 1037417"/>
                <a:gd name="connsiteX86" fmla="*/ 264017 w 1300767"/>
                <a:gd name="connsiteY86" fmla="*/ 708338 h 1037417"/>
                <a:gd name="connsiteX87" fmla="*/ 244699 w 1300767"/>
                <a:gd name="connsiteY87" fmla="*/ 695459 h 1037417"/>
                <a:gd name="connsiteX88" fmla="*/ 218941 w 1300767"/>
                <a:gd name="connsiteY88" fmla="*/ 656822 h 1037417"/>
                <a:gd name="connsiteX89" fmla="*/ 206062 w 1300767"/>
                <a:gd name="connsiteY89" fmla="*/ 637504 h 1037417"/>
                <a:gd name="connsiteX90" fmla="*/ 193184 w 1300767"/>
                <a:gd name="connsiteY90" fmla="*/ 618186 h 1037417"/>
                <a:gd name="connsiteX91" fmla="*/ 173865 w 1300767"/>
                <a:gd name="connsiteY91" fmla="*/ 598867 h 1037417"/>
                <a:gd name="connsiteX92" fmla="*/ 128789 w 1300767"/>
                <a:gd name="connsiteY92" fmla="*/ 540913 h 1037417"/>
                <a:gd name="connsiteX93" fmla="*/ 103031 w 1300767"/>
                <a:gd name="connsiteY93" fmla="*/ 515155 h 1037417"/>
                <a:gd name="connsiteX94" fmla="*/ 96592 w 1300767"/>
                <a:gd name="connsiteY94" fmla="*/ 495837 h 1037417"/>
                <a:gd name="connsiteX95" fmla="*/ 77274 w 1300767"/>
                <a:gd name="connsiteY95" fmla="*/ 476518 h 1037417"/>
                <a:gd name="connsiteX96" fmla="*/ 51516 w 1300767"/>
                <a:gd name="connsiteY96" fmla="*/ 418563 h 1037417"/>
                <a:gd name="connsiteX97" fmla="*/ 38637 w 1300767"/>
                <a:gd name="connsiteY97" fmla="*/ 379927 h 1037417"/>
                <a:gd name="connsiteX98" fmla="*/ 45077 w 1300767"/>
                <a:gd name="connsiteY98" fmla="*/ 367048 h 103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300767" h="1037417">
                  <a:moveTo>
                    <a:pt x="45077" y="367048"/>
                  </a:moveTo>
                  <a:cubicBezTo>
                    <a:pt x="40784" y="361682"/>
                    <a:pt x="20563" y="357609"/>
                    <a:pt x="12879" y="347729"/>
                  </a:cubicBezTo>
                  <a:cubicBezTo>
                    <a:pt x="4544" y="337013"/>
                    <a:pt x="0" y="309093"/>
                    <a:pt x="0" y="309093"/>
                  </a:cubicBezTo>
                  <a:cubicBezTo>
                    <a:pt x="2147" y="300507"/>
                    <a:pt x="612" y="289995"/>
                    <a:pt x="6440" y="283335"/>
                  </a:cubicBezTo>
                  <a:cubicBezTo>
                    <a:pt x="16633" y="271686"/>
                    <a:pt x="32198" y="266163"/>
                    <a:pt x="45077" y="257577"/>
                  </a:cubicBezTo>
                  <a:lnTo>
                    <a:pt x="83713" y="231820"/>
                  </a:lnTo>
                  <a:lnTo>
                    <a:pt x="122350" y="218941"/>
                  </a:lnTo>
                  <a:lnTo>
                    <a:pt x="180305" y="199622"/>
                  </a:lnTo>
                  <a:lnTo>
                    <a:pt x="199623" y="193183"/>
                  </a:lnTo>
                  <a:cubicBezTo>
                    <a:pt x="206062" y="188890"/>
                    <a:pt x="212019" y="183765"/>
                    <a:pt x="218941" y="180304"/>
                  </a:cubicBezTo>
                  <a:cubicBezTo>
                    <a:pt x="225012" y="177268"/>
                    <a:pt x="232612" y="177630"/>
                    <a:pt x="238260" y="173865"/>
                  </a:cubicBezTo>
                  <a:cubicBezTo>
                    <a:pt x="245837" y="168813"/>
                    <a:pt x="250582" y="160376"/>
                    <a:pt x="257578" y="154546"/>
                  </a:cubicBezTo>
                  <a:cubicBezTo>
                    <a:pt x="263523" y="149591"/>
                    <a:pt x="270951" y="146621"/>
                    <a:pt x="276896" y="141667"/>
                  </a:cubicBezTo>
                  <a:cubicBezTo>
                    <a:pt x="309052" y="114870"/>
                    <a:pt x="281585" y="127225"/>
                    <a:pt x="315533" y="115910"/>
                  </a:cubicBezTo>
                  <a:cubicBezTo>
                    <a:pt x="367048" y="81566"/>
                    <a:pt x="304801" y="126642"/>
                    <a:pt x="347730" y="83713"/>
                  </a:cubicBezTo>
                  <a:cubicBezTo>
                    <a:pt x="353202" y="78241"/>
                    <a:pt x="360609" y="75127"/>
                    <a:pt x="367048" y="70834"/>
                  </a:cubicBezTo>
                  <a:cubicBezTo>
                    <a:pt x="371341" y="57955"/>
                    <a:pt x="367048" y="36490"/>
                    <a:pt x="379927" y="32197"/>
                  </a:cubicBezTo>
                  <a:cubicBezTo>
                    <a:pt x="424090" y="17478"/>
                    <a:pt x="369273" y="34861"/>
                    <a:pt x="431443" y="19318"/>
                  </a:cubicBezTo>
                  <a:cubicBezTo>
                    <a:pt x="438028" y="17672"/>
                    <a:pt x="444213" y="14665"/>
                    <a:pt x="450761" y="12879"/>
                  </a:cubicBezTo>
                  <a:cubicBezTo>
                    <a:pt x="467838" y="8222"/>
                    <a:pt x="502277" y="0"/>
                    <a:pt x="502277" y="0"/>
                  </a:cubicBezTo>
                  <a:cubicBezTo>
                    <a:pt x="523742" y="2146"/>
                    <a:pt x="545350" y="3159"/>
                    <a:pt x="566671" y="6439"/>
                  </a:cubicBezTo>
                  <a:cubicBezTo>
                    <a:pt x="573380" y="7471"/>
                    <a:pt x="580341" y="9114"/>
                    <a:pt x="585989" y="12879"/>
                  </a:cubicBezTo>
                  <a:cubicBezTo>
                    <a:pt x="617639" y="33979"/>
                    <a:pt x="594426" y="27756"/>
                    <a:pt x="618186" y="51515"/>
                  </a:cubicBezTo>
                  <a:cubicBezTo>
                    <a:pt x="623659" y="56988"/>
                    <a:pt x="631065" y="60101"/>
                    <a:pt x="637505" y="64394"/>
                  </a:cubicBezTo>
                  <a:cubicBezTo>
                    <a:pt x="652944" y="110715"/>
                    <a:pt x="634212" y="52870"/>
                    <a:pt x="650384" y="109470"/>
                  </a:cubicBezTo>
                  <a:cubicBezTo>
                    <a:pt x="652249" y="115997"/>
                    <a:pt x="652583" y="123488"/>
                    <a:pt x="656823" y="128789"/>
                  </a:cubicBezTo>
                  <a:cubicBezTo>
                    <a:pt x="661657" y="134832"/>
                    <a:pt x="669702" y="137374"/>
                    <a:pt x="676141" y="141667"/>
                  </a:cubicBezTo>
                  <a:cubicBezTo>
                    <a:pt x="680434" y="148107"/>
                    <a:pt x="682977" y="156151"/>
                    <a:pt x="689020" y="160986"/>
                  </a:cubicBezTo>
                  <a:cubicBezTo>
                    <a:pt x="694320" y="165226"/>
                    <a:pt x="702267" y="164390"/>
                    <a:pt x="708338" y="167425"/>
                  </a:cubicBezTo>
                  <a:cubicBezTo>
                    <a:pt x="758278" y="192394"/>
                    <a:pt x="698413" y="170555"/>
                    <a:pt x="746975" y="186744"/>
                  </a:cubicBezTo>
                  <a:cubicBezTo>
                    <a:pt x="757707" y="184597"/>
                    <a:pt x="768613" y="183184"/>
                    <a:pt x="779172" y="180304"/>
                  </a:cubicBezTo>
                  <a:cubicBezTo>
                    <a:pt x="792269" y="176732"/>
                    <a:pt x="817809" y="167425"/>
                    <a:pt x="817809" y="167425"/>
                  </a:cubicBezTo>
                  <a:cubicBezTo>
                    <a:pt x="828541" y="169572"/>
                    <a:pt x="839388" y="171210"/>
                    <a:pt x="850006" y="173865"/>
                  </a:cubicBezTo>
                  <a:cubicBezTo>
                    <a:pt x="856591" y="175511"/>
                    <a:pt x="865379" y="174781"/>
                    <a:pt x="869324" y="180304"/>
                  </a:cubicBezTo>
                  <a:cubicBezTo>
                    <a:pt x="877215" y="191351"/>
                    <a:pt x="874672" y="207645"/>
                    <a:pt x="882203" y="218941"/>
                  </a:cubicBezTo>
                  <a:cubicBezTo>
                    <a:pt x="886496" y="225380"/>
                    <a:pt x="891621" y="231337"/>
                    <a:pt x="895082" y="238259"/>
                  </a:cubicBezTo>
                  <a:cubicBezTo>
                    <a:pt x="898118" y="244330"/>
                    <a:pt x="898226" y="251643"/>
                    <a:pt x="901522" y="257577"/>
                  </a:cubicBezTo>
                  <a:cubicBezTo>
                    <a:pt x="938425" y="324004"/>
                    <a:pt x="919147" y="271820"/>
                    <a:pt x="933719" y="315532"/>
                  </a:cubicBezTo>
                  <a:cubicBezTo>
                    <a:pt x="931572" y="324118"/>
                    <a:pt x="930765" y="333155"/>
                    <a:pt x="927279" y="341290"/>
                  </a:cubicBezTo>
                  <a:cubicBezTo>
                    <a:pt x="920875" y="356232"/>
                    <a:pt x="902971" y="362058"/>
                    <a:pt x="920840" y="379927"/>
                  </a:cubicBezTo>
                  <a:cubicBezTo>
                    <a:pt x="931785" y="390872"/>
                    <a:pt x="959477" y="405684"/>
                    <a:pt x="959477" y="405684"/>
                  </a:cubicBezTo>
                  <a:cubicBezTo>
                    <a:pt x="963770" y="412124"/>
                    <a:pt x="966883" y="419530"/>
                    <a:pt x="972355" y="425003"/>
                  </a:cubicBezTo>
                  <a:cubicBezTo>
                    <a:pt x="977828" y="430476"/>
                    <a:pt x="985728" y="432927"/>
                    <a:pt x="991674" y="437882"/>
                  </a:cubicBezTo>
                  <a:cubicBezTo>
                    <a:pt x="998670" y="443712"/>
                    <a:pt x="1004553" y="450761"/>
                    <a:pt x="1010992" y="457200"/>
                  </a:cubicBezTo>
                  <a:cubicBezTo>
                    <a:pt x="1013138" y="465786"/>
                    <a:pt x="1015000" y="474448"/>
                    <a:pt x="1017431" y="482958"/>
                  </a:cubicBezTo>
                  <a:cubicBezTo>
                    <a:pt x="1019296" y="489485"/>
                    <a:pt x="1018348" y="498331"/>
                    <a:pt x="1023871" y="502276"/>
                  </a:cubicBezTo>
                  <a:cubicBezTo>
                    <a:pt x="1034918" y="510166"/>
                    <a:pt x="1062507" y="515155"/>
                    <a:pt x="1062507" y="515155"/>
                  </a:cubicBezTo>
                  <a:cubicBezTo>
                    <a:pt x="1094704" y="513008"/>
                    <a:pt x="1127269" y="514020"/>
                    <a:pt x="1159099" y="508715"/>
                  </a:cubicBezTo>
                  <a:cubicBezTo>
                    <a:pt x="1166733" y="507443"/>
                    <a:pt x="1170701" y="496431"/>
                    <a:pt x="1178417" y="495837"/>
                  </a:cubicBezTo>
                  <a:cubicBezTo>
                    <a:pt x="1199926" y="494183"/>
                    <a:pt x="1221347" y="500130"/>
                    <a:pt x="1242812" y="502276"/>
                  </a:cubicBezTo>
                  <a:cubicBezTo>
                    <a:pt x="1266291" y="572716"/>
                    <a:pt x="1228847" y="466027"/>
                    <a:pt x="1262130" y="540913"/>
                  </a:cubicBezTo>
                  <a:cubicBezTo>
                    <a:pt x="1262136" y="540926"/>
                    <a:pt x="1278226" y="589201"/>
                    <a:pt x="1281448" y="598867"/>
                  </a:cubicBezTo>
                  <a:lnTo>
                    <a:pt x="1294327" y="637504"/>
                  </a:lnTo>
                  <a:lnTo>
                    <a:pt x="1300767" y="656822"/>
                  </a:lnTo>
                  <a:cubicBezTo>
                    <a:pt x="1298620" y="682580"/>
                    <a:pt x="1304687" y="710416"/>
                    <a:pt x="1294327" y="734096"/>
                  </a:cubicBezTo>
                  <a:cubicBezTo>
                    <a:pt x="1288123" y="748276"/>
                    <a:pt x="1266636" y="748908"/>
                    <a:pt x="1255691" y="759853"/>
                  </a:cubicBezTo>
                  <a:cubicBezTo>
                    <a:pt x="1249251" y="766293"/>
                    <a:pt x="1243368" y="773342"/>
                    <a:pt x="1236372" y="779172"/>
                  </a:cubicBezTo>
                  <a:cubicBezTo>
                    <a:pt x="1230427" y="784127"/>
                    <a:pt x="1224126" y="788908"/>
                    <a:pt x="1217054" y="792051"/>
                  </a:cubicBezTo>
                  <a:cubicBezTo>
                    <a:pt x="1204648" y="797564"/>
                    <a:pt x="1178417" y="804929"/>
                    <a:pt x="1178417" y="804929"/>
                  </a:cubicBezTo>
                  <a:cubicBezTo>
                    <a:pt x="1171978" y="809222"/>
                    <a:pt x="1166212" y="814759"/>
                    <a:pt x="1159099" y="817808"/>
                  </a:cubicBezTo>
                  <a:cubicBezTo>
                    <a:pt x="1150964" y="821294"/>
                    <a:pt x="1141851" y="821817"/>
                    <a:pt x="1133341" y="824248"/>
                  </a:cubicBezTo>
                  <a:cubicBezTo>
                    <a:pt x="1087021" y="837482"/>
                    <a:pt x="1147744" y="826472"/>
                    <a:pt x="1062507" y="837127"/>
                  </a:cubicBezTo>
                  <a:cubicBezTo>
                    <a:pt x="1055444" y="872445"/>
                    <a:pt x="1061764" y="880305"/>
                    <a:pt x="1017431" y="895082"/>
                  </a:cubicBezTo>
                  <a:lnTo>
                    <a:pt x="978795" y="907960"/>
                  </a:lnTo>
                  <a:cubicBezTo>
                    <a:pt x="972356" y="912253"/>
                    <a:pt x="963579" y="914276"/>
                    <a:pt x="959477" y="920839"/>
                  </a:cubicBezTo>
                  <a:cubicBezTo>
                    <a:pt x="952282" y="932351"/>
                    <a:pt x="950891" y="946597"/>
                    <a:pt x="946598" y="959476"/>
                  </a:cubicBezTo>
                  <a:cubicBezTo>
                    <a:pt x="944451" y="965915"/>
                    <a:pt x="943923" y="973146"/>
                    <a:pt x="940158" y="978794"/>
                  </a:cubicBezTo>
                  <a:lnTo>
                    <a:pt x="927279" y="998113"/>
                  </a:lnTo>
                  <a:cubicBezTo>
                    <a:pt x="910271" y="1049135"/>
                    <a:pt x="927791" y="1038981"/>
                    <a:pt x="875764" y="1030310"/>
                  </a:cubicBezTo>
                  <a:cubicBezTo>
                    <a:pt x="841763" y="1018975"/>
                    <a:pt x="862092" y="1027634"/>
                    <a:pt x="817809" y="998113"/>
                  </a:cubicBezTo>
                  <a:cubicBezTo>
                    <a:pt x="811370" y="993820"/>
                    <a:pt x="805833" y="987681"/>
                    <a:pt x="798491" y="985234"/>
                  </a:cubicBezTo>
                  <a:cubicBezTo>
                    <a:pt x="749928" y="969045"/>
                    <a:pt x="809791" y="990884"/>
                    <a:pt x="759854" y="965915"/>
                  </a:cubicBezTo>
                  <a:cubicBezTo>
                    <a:pt x="753783" y="962879"/>
                    <a:pt x="747084" y="961262"/>
                    <a:pt x="740536" y="959476"/>
                  </a:cubicBezTo>
                  <a:cubicBezTo>
                    <a:pt x="723459" y="954819"/>
                    <a:pt x="705812" y="952194"/>
                    <a:pt x="689020" y="946597"/>
                  </a:cubicBezTo>
                  <a:cubicBezTo>
                    <a:pt x="647573" y="932782"/>
                    <a:pt x="690999" y="945854"/>
                    <a:pt x="618186" y="933718"/>
                  </a:cubicBezTo>
                  <a:cubicBezTo>
                    <a:pt x="609457" y="932263"/>
                    <a:pt x="601015" y="929425"/>
                    <a:pt x="592429" y="927279"/>
                  </a:cubicBezTo>
                  <a:cubicBezTo>
                    <a:pt x="585989" y="922986"/>
                    <a:pt x="579056" y="919355"/>
                    <a:pt x="573110" y="914400"/>
                  </a:cubicBezTo>
                  <a:cubicBezTo>
                    <a:pt x="551748" y="896598"/>
                    <a:pt x="558456" y="894194"/>
                    <a:pt x="534474" y="882203"/>
                  </a:cubicBezTo>
                  <a:cubicBezTo>
                    <a:pt x="528403" y="879167"/>
                    <a:pt x="521089" y="879060"/>
                    <a:pt x="515155" y="875763"/>
                  </a:cubicBezTo>
                  <a:cubicBezTo>
                    <a:pt x="501625" y="868246"/>
                    <a:pt x="489398" y="858592"/>
                    <a:pt x="476519" y="850006"/>
                  </a:cubicBezTo>
                  <a:lnTo>
                    <a:pt x="457200" y="837127"/>
                  </a:lnTo>
                  <a:cubicBezTo>
                    <a:pt x="450761" y="832834"/>
                    <a:pt x="445224" y="826696"/>
                    <a:pt x="437882" y="824248"/>
                  </a:cubicBezTo>
                  <a:cubicBezTo>
                    <a:pt x="417897" y="817586"/>
                    <a:pt x="412699" y="816864"/>
                    <a:pt x="392806" y="804929"/>
                  </a:cubicBezTo>
                  <a:cubicBezTo>
                    <a:pt x="379533" y="796966"/>
                    <a:pt x="365114" y="790117"/>
                    <a:pt x="354169" y="779172"/>
                  </a:cubicBezTo>
                  <a:cubicBezTo>
                    <a:pt x="337500" y="762502"/>
                    <a:pt x="319325" y="741800"/>
                    <a:pt x="296215" y="734096"/>
                  </a:cubicBezTo>
                  <a:lnTo>
                    <a:pt x="276896" y="727656"/>
                  </a:lnTo>
                  <a:cubicBezTo>
                    <a:pt x="272603" y="721217"/>
                    <a:pt x="269489" y="713810"/>
                    <a:pt x="264017" y="708338"/>
                  </a:cubicBezTo>
                  <a:cubicBezTo>
                    <a:pt x="258545" y="702866"/>
                    <a:pt x="249795" y="701283"/>
                    <a:pt x="244699" y="695459"/>
                  </a:cubicBezTo>
                  <a:cubicBezTo>
                    <a:pt x="234506" y="683810"/>
                    <a:pt x="227527" y="669701"/>
                    <a:pt x="218941" y="656822"/>
                  </a:cubicBezTo>
                  <a:lnTo>
                    <a:pt x="206062" y="637504"/>
                  </a:lnTo>
                  <a:cubicBezTo>
                    <a:pt x="201769" y="631065"/>
                    <a:pt x="198656" y="623658"/>
                    <a:pt x="193184" y="618186"/>
                  </a:cubicBezTo>
                  <a:cubicBezTo>
                    <a:pt x="186744" y="611746"/>
                    <a:pt x="179456" y="606056"/>
                    <a:pt x="173865" y="598867"/>
                  </a:cubicBezTo>
                  <a:cubicBezTo>
                    <a:pt x="119948" y="529546"/>
                    <a:pt x="172647" y="584771"/>
                    <a:pt x="128789" y="540913"/>
                  </a:cubicBezTo>
                  <a:cubicBezTo>
                    <a:pt x="111619" y="489398"/>
                    <a:pt x="137374" y="549497"/>
                    <a:pt x="103031" y="515155"/>
                  </a:cubicBezTo>
                  <a:cubicBezTo>
                    <a:pt x="98231" y="510356"/>
                    <a:pt x="100357" y="501485"/>
                    <a:pt x="96592" y="495837"/>
                  </a:cubicBezTo>
                  <a:cubicBezTo>
                    <a:pt x="91541" y="488260"/>
                    <a:pt x="83713" y="482958"/>
                    <a:pt x="77274" y="476518"/>
                  </a:cubicBezTo>
                  <a:cubicBezTo>
                    <a:pt x="61948" y="430540"/>
                    <a:pt x="71925" y="449177"/>
                    <a:pt x="51516" y="418563"/>
                  </a:cubicBezTo>
                  <a:cubicBezTo>
                    <a:pt x="47223" y="405684"/>
                    <a:pt x="46167" y="391222"/>
                    <a:pt x="38637" y="379927"/>
                  </a:cubicBezTo>
                  <a:cubicBezTo>
                    <a:pt x="23096" y="356614"/>
                    <a:pt x="49370" y="372414"/>
                    <a:pt x="45077" y="36704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600423" y="5505718"/>
              <a:ext cx="1036749" cy="766896"/>
            </a:xfrm>
            <a:custGeom>
              <a:avLst/>
              <a:gdLst>
                <a:gd name="connsiteX0" fmla="*/ 77273 w 1036749"/>
                <a:gd name="connsiteY0" fmla="*/ 302654 h 766896"/>
                <a:gd name="connsiteX1" fmla="*/ 109470 w 1036749"/>
                <a:gd name="connsiteY1" fmla="*/ 218941 h 766896"/>
                <a:gd name="connsiteX2" fmla="*/ 122349 w 1036749"/>
                <a:gd name="connsiteY2" fmla="*/ 199623 h 766896"/>
                <a:gd name="connsiteX3" fmla="*/ 135228 w 1036749"/>
                <a:gd name="connsiteY3" fmla="*/ 180305 h 766896"/>
                <a:gd name="connsiteX4" fmla="*/ 173864 w 1036749"/>
                <a:gd name="connsiteY4" fmla="*/ 154547 h 766896"/>
                <a:gd name="connsiteX5" fmla="*/ 206062 w 1036749"/>
                <a:gd name="connsiteY5" fmla="*/ 128789 h 766896"/>
                <a:gd name="connsiteX6" fmla="*/ 218940 w 1036749"/>
                <a:gd name="connsiteY6" fmla="*/ 109471 h 766896"/>
                <a:gd name="connsiteX7" fmla="*/ 238259 w 1036749"/>
                <a:gd name="connsiteY7" fmla="*/ 90152 h 766896"/>
                <a:gd name="connsiteX8" fmla="*/ 270456 w 1036749"/>
                <a:gd name="connsiteY8" fmla="*/ 57955 h 766896"/>
                <a:gd name="connsiteX9" fmla="*/ 283335 w 1036749"/>
                <a:gd name="connsiteY9" fmla="*/ 38637 h 766896"/>
                <a:gd name="connsiteX10" fmla="*/ 302653 w 1036749"/>
                <a:gd name="connsiteY10" fmla="*/ 32197 h 766896"/>
                <a:gd name="connsiteX11" fmla="*/ 309092 w 1036749"/>
                <a:gd name="connsiteY11" fmla="*/ 12879 h 766896"/>
                <a:gd name="connsiteX12" fmla="*/ 328411 w 1036749"/>
                <a:gd name="connsiteY12" fmla="*/ 0 h 766896"/>
                <a:gd name="connsiteX13" fmla="*/ 347729 w 1036749"/>
                <a:gd name="connsiteY13" fmla="*/ 6440 h 766896"/>
                <a:gd name="connsiteX14" fmla="*/ 360608 w 1036749"/>
                <a:gd name="connsiteY14" fmla="*/ 25758 h 766896"/>
                <a:gd name="connsiteX15" fmla="*/ 379926 w 1036749"/>
                <a:gd name="connsiteY15" fmla="*/ 38637 h 766896"/>
                <a:gd name="connsiteX16" fmla="*/ 392805 w 1036749"/>
                <a:gd name="connsiteY16" fmla="*/ 57955 h 766896"/>
                <a:gd name="connsiteX17" fmla="*/ 412123 w 1036749"/>
                <a:gd name="connsiteY17" fmla="*/ 70834 h 766896"/>
                <a:gd name="connsiteX18" fmla="*/ 444321 w 1036749"/>
                <a:gd name="connsiteY18" fmla="*/ 122350 h 766896"/>
                <a:gd name="connsiteX19" fmla="*/ 476518 w 1036749"/>
                <a:gd name="connsiteY19" fmla="*/ 148107 h 766896"/>
                <a:gd name="connsiteX20" fmla="*/ 508715 w 1036749"/>
                <a:gd name="connsiteY20" fmla="*/ 173865 h 766896"/>
                <a:gd name="connsiteX21" fmla="*/ 547352 w 1036749"/>
                <a:gd name="connsiteY21" fmla="*/ 206062 h 766896"/>
                <a:gd name="connsiteX22" fmla="*/ 566670 w 1036749"/>
                <a:gd name="connsiteY22" fmla="*/ 212502 h 766896"/>
                <a:gd name="connsiteX23" fmla="*/ 624625 w 1036749"/>
                <a:gd name="connsiteY23" fmla="*/ 257578 h 766896"/>
                <a:gd name="connsiteX24" fmla="*/ 663262 w 1036749"/>
                <a:gd name="connsiteY24" fmla="*/ 270457 h 766896"/>
                <a:gd name="connsiteX25" fmla="*/ 701898 w 1036749"/>
                <a:gd name="connsiteY25" fmla="*/ 289775 h 766896"/>
                <a:gd name="connsiteX26" fmla="*/ 740535 w 1036749"/>
                <a:gd name="connsiteY26" fmla="*/ 315533 h 766896"/>
                <a:gd name="connsiteX27" fmla="*/ 779171 w 1036749"/>
                <a:gd name="connsiteY27" fmla="*/ 328412 h 766896"/>
                <a:gd name="connsiteX28" fmla="*/ 792050 w 1036749"/>
                <a:gd name="connsiteY28" fmla="*/ 347730 h 766896"/>
                <a:gd name="connsiteX29" fmla="*/ 811369 w 1036749"/>
                <a:gd name="connsiteY29" fmla="*/ 354169 h 766896"/>
                <a:gd name="connsiteX30" fmla="*/ 920839 w 1036749"/>
                <a:gd name="connsiteY30" fmla="*/ 360609 h 766896"/>
                <a:gd name="connsiteX31" fmla="*/ 978794 w 1036749"/>
                <a:gd name="connsiteY31" fmla="*/ 392806 h 766896"/>
                <a:gd name="connsiteX32" fmla="*/ 998112 w 1036749"/>
                <a:gd name="connsiteY32" fmla="*/ 405685 h 766896"/>
                <a:gd name="connsiteX33" fmla="*/ 1023870 w 1036749"/>
                <a:gd name="connsiteY33" fmla="*/ 444321 h 766896"/>
                <a:gd name="connsiteX34" fmla="*/ 1036749 w 1036749"/>
                <a:gd name="connsiteY34" fmla="*/ 463640 h 766896"/>
                <a:gd name="connsiteX35" fmla="*/ 875763 w 1036749"/>
                <a:gd name="connsiteY35" fmla="*/ 482958 h 766896"/>
                <a:gd name="connsiteX36" fmla="*/ 869323 w 1036749"/>
                <a:gd name="connsiteY36" fmla="*/ 502276 h 766896"/>
                <a:gd name="connsiteX37" fmla="*/ 837126 w 1036749"/>
                <a:gd name="connsiteY37" fmla="*/ 528034 h 766896"/>
                <a:gd name="connsiteX38" fmla="*/ 785611 w 1036749"/>
                <a:gd name="connsiteY38" fmla="*/ 534474 h 766896"/>
                <a:gd name="connsiteX39" fmla="*/ 746974 w 1036749"/>
                <a:gd name="connsiteY39" fmla="*/ 521595 h 766896"/>
                <a:gd name="connsiteX40" fmla="*/ 727656 w 1036749"/>
                <a:gd name="connsiteY40" fmla="*/ 508716 h 766896"/>
                <a:gd name="connsiteX41" fmla="*/ 656822 w 1036749"/>
                <a:gd name="connsiteY41" fmla="*/ 528034 h 766896"/>
                <a:gd name="connsiteX42" fmla="*/ 631064 w 1036749"/>
                <a:gd name="connsiteY42" fmla="*/ 585989 h 766896"/>
                <a:gd name="connsiteX43" fmla="*/ 592428 w 1036749"/>
                <a:gd name="connsiteY43" fmla="*/ 611747 h 766896"/>
                <a:gd name="connsiteX44" fmla="*/ 560231 w 1036749"/>
                <a:gd name="connsiteY44" fmla="*/ 637505 h 766896"/>
                <a:gd name="connsiteX45" fmla="*/ 547352 w 1036749"/>
                <a:gd name="connsiteY45" fmla="*/ 656823 h 766896"/>
                <a:gd name="connsiteX46" fmla="*/ 367047 w 1036749"/>
                <a:gd name="connsiteY46" fmla="*/ 676141 h 766896"/>
                <a:gd name="connsiteX47" fmla="*/ 360608 w 1036749"/>
                <a:gd name="connsiteY47" fmla="*/ 695459 h 766896"/>
                <a:gd name="connsiteX48" fmla="*/ 334850 w 1036749"/>
                <a:gd name="connsiteY48" fmla="*/ 734096 h 766896"/>
                <a:gd name="connsiteX49" fmla="*/ 328411 w 1036749"/>
                <a:gd name="connsiteY49" fmla="*/ 753414 h 766896"/>
                <a:gd name="connsiteX50" fmla="*/ 264016 w 1036749"/>
                <a:gd name="connsiteY50" fmla="*/ 759854 h 766896"/>
                <a:gd name="connsiteX51" fmla="*/ 186743 w 1036749"/>
                <a:gd name="connsiteY51" fmla="*/ 708338 h 766896"/>
                <a:gd name="connsiteX52" fmla="*/ 167425 w 1036749"/>
                <a:gd name="connsiteY52" fmla="*/ 695459 h 766896"/>
                <a:gd name="connsiteX53" fmla="*/ 83712 w 1036749"/>
                <a:gd name="connsiteY53" fmla="*/ 676141 h 766896"/>
                <a:gd name="connsiteX54" fmla="*/ 57954 w 1036749"/>
                <a:gd name="connsiteY54" fmla="*/ 643944 h 766896"/>
                <a:gd name="connsiteX55" fmla="*/ 38636 w 1036749"/>
                <a:gd name="connsiteY55" fmla="*/ 631065 h 766896"/>
                <a:gd name="connsiteX56" fmla="*/ 32197 w 1036749"/>
                <a:gd name="connsiteY56" fmla="*/ 611747 h 766896"/>
                <a:gd name="connsiteX57" fmla="*/ 6439 w 1036749"/>
                <a:gd name="connsiteY57" fmla="*/ 573110 h 766896"/>
                <a:gd name="connsiteX58" fmla="*/ 0 w 1036749"/>
                <a:gd name="connsiteY58" fmla="*/ 553792 h 766896"/>
                <a:gd name="connsiteX59" fmla="*/ 19318 w 1036749"/>
                <a:gd name="connsiteY59" fmla="*/ 515155 h 766896"/>
                <a:gd name="connsiteX60" fmla="*/ 45076 w 1036749"/>
                <a:gd name="connsiteY60" fmla="*/ 482958 h 766896"/>
                <a:gd name="connsiteX61" fmla="*/ 70833 w 1036749"/>
                <a:gd name="connsiteY61" fmla="*/ 450761 h 766896"/>
                <a:gd name="connsiteX62" fmla="*/ 83712 w 1036749"/>
                <a:gd name="connsiteY62" fmla="*/ 431443 h 766896"/>
                <a:gd name="connsiteX63" fmla="*/ 103031 w 1036749"/>
                <a:gd name="connsiteY63" fmla="*/ 425003 h 766896"/>
                <a:gd name="connsiteX64" fmla="*/ 128788 w 1036749"/>
                <a:gd name="connsiteY64" fmla="*/ 386367 h 766896"/>
                <a:gd name="connsiteX65" fmla="*/ 109470 w 1036749"/>
                <a:gd name="connsiteY65" fmla="*/ 315533 h 766896"/>
                <a:gd name="connsiteX66" fmla="*/ 77273 w 1036749"/>
                <a:gd name="connsiteY66" fmla="*/ 302654 h 7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36749" h="766896">
                  <a:moveTo>
                    <a:pt x="77273" y="302654"/>
                  </a:moveTo>
                  <a:cubicBezTo>
                    <a:pt x="85901" y="242255"/>
                    <a:pt x="75293" y="270206"/>
                    <a:pt x="109470" y="218941"/>
                  </a:cubicBezTo>
                  <a:lnTo>
                    <a:pt x="122349" y="199623"/>
                  </a:lnTo>
                  <a:cubicBezTo>
                    <a:pt x="126642" y="193184"/>
                    <a:pt x="128789" y="184598"/>
                    <a:pt x="135228" y="180305"/>
                  </a:cubicBezTo>
                  <a:lnTo>
                    <a:pt x="173864" y="154547"/>
                  </a:lnTo>
                  <a:cubicBezTo>
                    <a:pt x="210773" y="99182"/>
                    <a:pt x="161627" y="164336"/>
                    <a:pt x="206062" y="128789"/>
                  </a:cubicBezTo>
                  <a:cubicBezTo>
                    <a:pt x="212105" y="123955"/>
                    <a:pt x="213986" y="115416"/>
                    <a:pt x="218940" y="109471"/>
                  </a:cubicBezTo>
                  <a:cubicBezTo>
                    <a:pt x="224770" y="102475"/>
                    <a:pt x="232429" y="97148"/>
                    <a:pt x="238259" y="90152"/>
                  </a:cubicBezTo>
                  <a:cubicBezTo>
                    <a:pt x="265090" y="57955"/>
                    <a:pt x="235039" y="81567"/>
                    <a:pt x="270456" y="57955"/>
                  </a:cubicBezTo>
                  <a:cubicBezTo>
                    <a:pt x="274749" y="51516"/>
                    <a:pt x="277292" y="43472"/>
                    <a:pt x="283335" y="38637"/>
                  </a:cubicBezTo>
                  <a:cubicBezTo>
                    <a:pt x="288635" y="34397"/>
                    <a:pt x="297853" y="36997"/>
                    <a:pt x="302653" y="32197"/>
                  </a:cubicBezTo>
                  <a:cubicBezTo>
                    <a:pt x="307452" y="27397"/>
                    <a:pt x="304852" y="18179"/>
                    <a:pt x="309092" y="12879"/>
                  </a:cubicBezTo>
                  <a:cubicBezTo>
                    <a:pt x="313927" y="6836"/>
                    <a:pt x="321971" y="4293"/>
                    <a:pt x="328411" y="0"/>
                  </a:cubicBezTo>
                  <a:cubicBezTo>
                    <a:pt x="334850" y="2147"/>
                    <a:pt x="342429" y="2200"/>
                    <a:pt x="347729" y="6440"/>
                  </a:cubicBezTo>
                  <a:cubicBezTo>
                    <a:pt x="353772" y="11275"/>
                    <a:pt x="355136" y="20286"/>
                    <a:pt x="360608" y="25758"/>
                  </a:cubicBezTo>
                  <a:cubicBezTo>
                    <a:pt x="366080" y="31230"/>
                    <a:pt x="373487" y="34344"/>
                    <a:pt x="379926" y="38637"/>
                  </a:cubicBezTo>
                  <a:cubicBezTo>
                    <a:pt x="384219" y="45076"/>
                    <a:pt x="387333" y="52483"/>
                    <a:pt x="392805" y="57955"/>
                  </a:cubicBezTo>
                  <a:cubicBezTo>
                    <a:pt x="398277" y="63427"/>
                    <a:pt x="408021" y="64271"/>
                    <a:pt x="412123" y="70834"/>
                  </a:cubicBezTo>
                  <a:cubicBezTo>
                    <a:pt x="450438" y="132138"/>
                    <a:pt x="400601" y="93204"/>
                    <a:pt x="444321" y="122350"/>
                  </a:cubicBezTo>
                  <a:cubicBezTo>
                    <a:pt x="481233" y="177717"/>
                    <a:pt x="432082" y="112558"/>
                    <a:pt x="476518" y="148107"/>
                  </a:cubicBezTo>
                  <a:cubicBezTo>
                    <a:pt x="518127" y="181395"/>
                    <a:pt x="460160" y="157681"/>
                    <a:pt x="508715" y="173865"/>
                  </a:cubicBezTo>
                  <a:cubicBezTo>
                    <a:pt x="522958" y="188108"/>
                    <a:pt x="529420" y="197096"/>
                    <a:pt x="547352" y="206062"/>
                  </a:cubicBezTo>
                  <a:cubicBezTo>
                    <a:pt x="553423" y="209098"/>
                    <a:pt x="560231" y="210355"/>
                    <a:pt x="566670" y="212502"/>
                  </a:cubicBezTo>
                  <a:cubicBezTo>
                    <a:pt x="583338" y="229170"/>
                    <a:pt x="601518" y="249876"/>
                    <a:pt x="624625" y="257578"/>
                  </a:cubicBezTo>
                  <a:cubicBezTo>
                    <a:pt x="637504" y="261871"/>
                    <a:pt x="651966" y="262926"/>
                    <a:pt x="663262" y="270457"/>
                  </a:cubicBezTo>
                  <a:cubicBezTo>
                    <a:pt x="688228" y="287101"/>
                    <a:pt x="675238" y="280889"/>
                    <a:pt x="701898" y="289775"/>
                  </a:cubicBezTo>
                  <a:cubicBezTo>
                    <a:pt x="714777" y="298361"/>
                    <a:pt x="725851" y="310638"/>
                    <a:pt x="740535" y="315533"/>
                  </a:cubicBezTo>
                  <a:lnTo>
                    <a:pt x="779171" y="328412"/>
                  </a:lnTo>
                  <a:cubicBezTo>
                    <a:pt x="783464" y="334851"/>
                    <a:pt x="786007" y="342896"/>
                    <a:pt x="792050" y="347730"/>
                  </a:cubicBezTo>
                  <a:cubicBezTo>
                    <a:pt x="797351" y="351970"/>
                    <a:pt x="804615" y="353494"/>
                    <a:pt x="811369" y="354169"/>
                  </a:cubicBezTo>
                  <a:cubicBezTo>
                    <a:pt x="847741" y="357806"/>
                    <a:pt x="884349" y="358462"/>
                    <a:pt x="920839" y="360609"/>
                  </a:cubicBezTo>
                  <a:cubicBezTo>
                    <a:pt x="954841" y="371942"/>
                    <a:pt x="934510" y="363283"/>
                    <a:pt x="978794" y="392806"/>
                  </a:cubicBezTo>
                  <a:lnTo>
                    <a:pt x="998112" y="405685"/>
                  </a:lnTo>
                  <a:lnTo>
                    <a:pt x="1023870" y="444321"/>
                  </a:lnTo>
                  <a:lnTo>
                    <a:pt x="1036749" y="463640"/>
                  </a:lnTo>
                  <a:cubicBezTo>
                    <a:pt x="971723" y="506992"/>
                    <a:pt x="1064107" y="450204"/>
                    <a:pt x="875763" y="482958"/>
                  </a:cubicBezTo>
                  <a:cubicBezTo>
                    <a:pt x="869076" y="484121"/>
                    <a:pt x="872358" y="496205"/>
                    <a:pt x="869323" y="502276"/>
                  </a:cubicBezTo>
                  <a:cubicBezTo>
                    <a:pt x="857672" y="525579"/>
                    <a:pt x="859409" y="520607"/>
                    <a:pt x="837126" y="528034"/>
                  </a:cubicBezTo>
                  <a:cubicBezTo>
                    <a:pt x="810880" y="545532"/>
                    <a:pt x="822316" y="544484"/>
                    <a:pt x="785611" y="534474"/>
                  </a:cubicBezTo>
                  <a:cubicBezTo>
                    <a:pt x="772514" y="530902"/>
                    <a:pt x="746974" y="521595"/>
                    <a:pt x="746974" y="521595"/>
                  </a:cubicBezTo>
                  <a:cubicBezTo>
                    <a:pt x="740535" y="517302"/>
                    <a:pt x="735363" y="509417"/>
                    <a:pt x="727656" y="508716"/>
                  </a:cubicBezTo>
                  <a:cubicBezTo>
                    <a:pt x="685331" y="504868"/>
                    <a:pt x="682995" y="510585"/>
                    <a:pt x="656822" y="528034"/>
                  </a:cubicBezTo>
                  <a:cubicBezTo>
                    <a:pt x="652025" y="542426"/>
                    <a:pt x="645471" y="573383"/>
                    <a:pt x="631064" y="585989"/>
                  </a:cubicBezTo>
                  <a:cubicBezTo>
                    <a:pt x="619415" y="596182"/>
                    <a:pt x="592428" y="611747"/>
                    <a:pt x="592428" y="611747"/>
                  </a:cubicBezTo>
                  <a:cubicBezTo>
                    <a:pt x="555519" y="667110"/>
                    <a:pt x="604665" y="601957"/>
                    <a:pt x="560231" y="637505"/>
                  </a:cubicBezTo>
                  <a:cubicBezTo>
                    <a:pt x="554188" y="642340"/>
                    <a:pt x="552825" y="651351"/>
                    <a:pt x="547352" y="656823"/>
                  </a:cubicBezTo>
                  <a:cubicBezTo>
                    <a:pt x="505571" y="698603"/>
                    <a:pt x="381555" y="675561"/>
                    <a:pt x="367047" y="676141"/>
                  </a:cubicBezTo>
                  <a:cubicBezTo>
                    <a:pt x="364901" y="682580"/>
                    <a:pt x="363904" y="689526"/>
                    <a:pt x="360608" y="695459"/>
                  </a:cubicBezTo>
                  <a:cubicBezTo>
                    <a:pt x="353091" y="708990"/>
                    <a:pt x="334850" y="734096"/>
                    <a:pt x="334850" y="734096"/>
                  </a:cubicBezTo>
                  <a:cubicBezTo>
                    <a:pt x="332704" y="740535"/>
                    <a:pt x="332651" y="748114"/>
                    <a:pt x="328411" y="753414"/>
                  </a:cubicBezTo>
                  <a:cubicBezTo>
                    <a:pt x="309843" y="776623"/>
                    <a:pt x="290514" y="763639"/>
                    <a:pt x="264016" y="759854"/>
                  </a:cubicBezTo>
                  <a:lnTo>
                    <a:pt x="186743" y="708338"/>
                  </a:lnTo>
                  <a:cubicBezTo>
                    <a:pt x="180304" y="704045"/>
                    <a:pt x="174767" y="697906"/>
                    <a:pt x="167425" y="695459"/>
                  </a:cubicBezTo>
                  <a:cubicBezTo>
                    <a:pt x="114389" y="677782"/>
                    <a:pt x="142227" y="684501"/>
                    <a:pt x="83712" y="676141"/>
                  </a:cubicBezTo>
                  <a:cubicBezTo>
                    <a:pt x="28349" y="639232"/>
                    <a:pt x="93502" y="688378"/>
                    <a:pt x="57954" y="643944"/>
                  </a:cubicBezTo>
                  <a:cubicBezTo>
                    <a:pt x="53119" y="637901"/>
                    <a:pt x="45075" y="635358"/>
                    <a:pt x="38636" y="631065"/>
                  </a:cubicBezTo>
                  <a:cubicBezTo>
                    <a:pt x="36490" y="624626"/>
                    <a:pt x="35493" y="617680"/>
                    <a:pt x="32197" y="611747"/>
                  </a:cubicBezTo>
                  <a:cubicBezTo>
                    <a:pt x="24680" y="598216"/>
                    <a:pt x="6439" y="573110"/>
                    <a:pt x="6439" y="573110"/>
                  </a:cubicBezTo>
                  <a:cubicBezTo>
                    <a:pt x="4293" y="566671"/>
                    <a:pt x="0" y="560580"/>
                    <a:pt x="0" y="553792"/>
                  </a:cubicBezTo>
                  <a:cubicBezTo>
                    <a:pt x="0" y="540461"/>
                    <a:pt x="12806" y="524923"/>
                    <a:pt x="19318" y="515155"/>
                  </a:cubicBezTo>
                  <a:cubicBezTo>
                    <a:pt x="35502" y="466600"/>
                    <a:pt x="11788" y="524567"/>
                    <a:pt x="45076" y="482958"/>
                  </a:cubicBezTo>
                  <a:cubicBezTo>
                    <a:pt x="80625" y="438522"/>
                    <a:pt x="15466" y="487673"/>
                    <a:pt x="70833" y="450761"/>
                  </a:cubicBezTo>
                  <a:cubicBezTo>
                    <a:pt x="75126" y="444322"/>
                    <a:pt x="77669" y="436278"/>
                    <a:pt x="83712" y="431443"/>
                  </a:cubicBezTo>
                  <a:cubicBezTo>
                    <a:pt x="89013" y="427203"/>
                    <a:pt x="98231" y="429803"/>
                    <a:pt x="103031" y="425003"/>
                  </a:cubicBezTo>
                  <a:cubicBezTo>
                    <a:pt x="113976" y="414058"/>
                    <a:pt x="128788" y="386367"/>
                    <a:pt x="128788" y="386367"/>
                  </a:cubicBezTo>
                  <a:cubicBezTo>
                    <a:pt x="126273" y="373791"/>
                    <a:pt x="117641" y="323704"/>
                    <a:pt x="109470" y="315533"/>
                  </a:cubicBezTo>
                  <a:lnTo>
                    <a:pt x="77273" y="30265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олилиния 21"/>
          <p:cNvSpPr/>
          <p:nvPr/>
        </p:nvSpPr>
        <p:spPr>
          <a:xfrm>
            <a:off x="2104855" y="1592263"/>
            <a:ext cx="5522095" cy="4396667"/>
          </a:xfrm>
          <a:custGeom>
            <a:avLst/>
            <a:gdLst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3981450 w 5572125"/>
              <a:gd name="connsiteY94" fmla="*/ 2828925 h 4438650"/>
              <a:gd name="connsiteX95" fmla="*/ 4048125 w 5572125"/>
              <a:gd name="connsiteY95" fmla="*/ 2905125 h 4438650"/>
              <a:gd name="connsiteX96" fmla="*/ 4067175 w 5572125"/>
              <a:gd name="connsiteY96" fmla="*/ 2933700 h 4438650"/>
              <a:gd name="connsiteX97" fmla="*/ 4095750 w 5572125"/>
              <a:gd name="connsiteY97" fmla="*/ 2952750 h 4438650"/>
              <a:gd name="connsiteX98" fmla="*/ 4114800 w 5572125"/>
              <a:gd name="connsiteY98" fmla="*/ 3019425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743450 w 5572125"/>
              <a:gd name="connsiteY116" fmla="*/ 3752850 h 4438650"/>
              <a:gd name="connsiteX117" fmla="*/ 4800600 w 5572125"/>
              <a:gd name="connsiteY117" fmla="*/ 3838575 h 4438650"/>
              <a:gd name="connsiteX118" fmla="*/ 4819650 w 5572125"/>
              <a:gd name="connsiteY118" fmla="*/ 3867150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3981450 w 5572125"/>
              <a:gd name="connsiteY94" fmla="*/ 2828925 h 4438650"/>
              <a:gd name="connsiteX95" fmla="*/ 4048125 w 5572125"/>
              <a:gd name="connsiteY95" fmla="*/ 2905125 h 4438650"/>
              <a:gd name="connsiteX96" fmla="*/ 4067175 w 5572125"/>
              <a:gd name="connsiteY96" fmla="*/ 2933700 h 4438650"/>
              <a:gd name="connsiteX97" fmla="*/ 4095750 w 5572125"/>
              <a:gd name="connsiteY97" fmla="*/ 2952750 h 4438650"/>
              <a:gd name="connsiteX98" fmla="*/ 4114800 w 5572125"/>
              <a:gd name="connsiteY98" fmla="*/ 3019425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743450 w 5572125"/>
              <a:gd name="connsiteY116" fmla="*/ 3752850 h 4438650"/>
              <a:gd name="connsiteX117" fmla="*/ 4800600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3981450 w 5572125"/>
              <a:gd name="connsiteY94" fmla="*/ 2828925 h 4438650"/>
              <a:gd name="connsiteX95" fmla="*/ 4048125 w 5572125"/>
              <a:gd name="connsiteY95" fmla="*/ 2905125 h 4438650"/>
              <a:gd name="connsiteX96" fmla="*/ 4067175 w 5572125"/>
              <a:gd name="connsiteY96" fmla="*/ 2933700 h 4438650"/>
              <a:gd name="connsiteX97" fmla="*/ 4095750 w 5572125"/>
              <a:gd name="connsiteY97" fmla="*/ 2952750 h 4438650"/>
              <a:gd name="connsiteX98" fmla="*/ 4114800 w 5572125"/>
              <a:gd name="connsiteY98" fmla="*/ 3019425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743450 w 5572125"/>
              <a:gd name="connsiteY116" fmla="*/ 3752850 h 4438650"/>
              <a:gd name="connsiteX117" fmla="*/ 4771928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3981450 w 5572125"/>
              <a:gd name="connsiteY94" fmla="*/ 2828925 h 4438650"/>
              <a:gd name="connsiteX95" fmla="*/ 4048125 w 5572125"/>
              <a:gd name="connsiteY95" fmla="*/ 2905125 h 4438650"/>
              <a:gd name="connsiteX96" fmla="*/ 4067175 w 5572125"/>
              <a:gd name="connsiteY96" fmla="*/ 2933700 h 4438650"/>
              <a:gd name="connsiteX97" fmla="*/ 4095750 w 5572125"/>
              <a:gd name="connsiteY97" fmla="*/ 2952750 h 4438650"/>
              <a:gd name="connsiteX98" fmla="*/ 4114800 w 5572125"/>
              <a:gd name="connsiteY98" fmla="*/ 3019425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691840 w 5572125"/>
              <a:gd name="connsiteY116" fmla="*/ 3715529 h 4438650"/>
              <a:gd name="connsiteX117" fmla="*/ 4771928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3981450 w 5572125"/>
              <a:gd name="connsiteY94" fmla="*/ 2828925 h 4438650"/>
              <a:gd name="connsiteX95" fmla="*/ 4068195 w 5572125"/>
              <a:gd name="connsiteY95" fmla="*/ 2873547 h 4438650"/>
              <a:gd name="connsiteX96" fmla="*/ 4067175 w 5572125"/>
              <a:gd name="connsiteY96" fmla="*/ 2933700 h 4438650"/>
              <a:gd name="connsiteX97" fmla="*/ 4095750 w 5572125"/>
              <a:gd name="connsiteY97" fmla="*/ 2952750 h 4438650"/>
              <a:gd name="connsiteX98" fmla="*/ 4114800 w 5572125"/>
              <a:gd name="connsiteY98" fmla="*/ 3019425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691840 w 5572125"/>
              <a:gd name="connsiteY116" fmla="*/ 3715529 h 4438650"/>
              <a:gd name="connsiteX117" fmla="*/ 4771928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3981450 w 5572125"/>
              <a:gd name="connsiteY94" fmla="*/ 2828925 h 4438650"/>
              <a:gd name="connsiteX95" fmla="*/ 4068195 w 5572125"/>
              <a:gd name="connsiteY95" fmla="*/ 2873547 h 4438650"/>
              <a:gd name="connsiteX96" fmla="*/ 4087245 w 5572125"/>
              <a:gd name="connsiteY96" fmla="*/ 2910733 h 4438650"/>
              <a:gd name="connsiteX97" fmla="*/ 4095750 w 5572125"/>
              <a:gd name="connsiteY97" fmla="*/ 2952750 h 4438650"/>
              <a:gd name="connsiteX98" fmla="*/ 4114800 w 5572125"/>
              <a:gd name="connsiteY98" fmla="*/ 3019425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691840 w 5572125"/>
              <a:gd name="connsiteY116" fmla="*/ 3715529 h 4438650"/>
              <a:gd name="connsiteX117" fmla="*/ 4771928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4007255 w 5572125"/>
              <a:gd name="connsiteY94" fmla="*/ 2805958 h 4438650"/>
              <a:gd name="connsiteX95" fmla="*/ 4068195 w 5572125"/>
              <a:gd name="connsiteY95" fmla="*/ 2873547 h 4438650"/>
              <a:gd name="connsiteX96" fmla="*/ 4087245 w 5572125"/>
              <a:gd name="connsiteY96" fmla="*/ 2910733 h 4438650"/>
              <a:gd name="connsiteX97" fmla="*/ 4095750 w 5572125"/>
              <a:gd name="connsiteY97" fmla="*/ 2952750 h 4438650"/>
              <a:gd name="connsiteX98" fmla="*/ 4114800 w 5572125"/>
              <a:gd name="connsiteY98" fmla="*/ 3019425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691840 w 5572125"/>
              <a:gd name="connsiteY116" fmla="*/ 3715529 h 4438650"/>
              <a:gd name="connsiteX117" fmla="*/ 4771928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4007255 w 5572125"/>
              <a:gd name="connsiteY94" fmla="*/ 2805958 h 4438650"/>
              <a:gd name="connsiteX95" fmla="*/ 4068195 w 5572125"/>
              <a:gd name="connsiteY95" fmla="*/ 2873547 h 4438650"/>
              <a:gd name="connsiteX96" fmla="*/ 4087245 w 5572125"/>
              <a:gd name="connsiteY96" fmla="*/ 2910733 h 4438650"/>
              <a:gd name="connsiteX97" fmla="*/ 4095750 w 5572125"/>
              <a:gd name="connsiteY97" fmla="*/ 2952750 h 4438650"/>
              <a:gd name="connsiteX98" fmla="*/ 4132003 w 5572125"/>
              <a:gd name="connsiteY98" fmla="*/ 2990716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691840 w 5572125"/>
              <a:gd name="connsiteY116" fmla="*/ 3715529 h 4438650"/>
              <a:gd name="connsiteX117" fmla="*/ 4771928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4007255 w 5572125"/>
              <a:gd name="connsiteY94" fmla="*/ 2805958 h 4438650"/>
              <a:gd name="connsiteX95" fmla="*/ 4068195 w 5572125"/>
              <a:gd name="connsiteY95" fmla="*/ 2873547 h 4438650"/>
              <a:gd name="connsiteX96" fmla="*/ 4087245 w 5572125"/>
              <a:gd name="connsiteY96" fmla="*/ 2910733 h 4438650"/>
              <a:gd name="connsiteX97" fmla="*/ 4095750 w 5572125"/>
              <a:gd name="connsiteY97" fmla="*/ 2952750 h 4438650"/>
              <a:gd name="connsiteX98" fmla="*/ 4120535 w 5572125"/>
              <a:gd name="connsiteY98" fmla="*/ 2973491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691840 w 5572125"/>
              <a:gd name="connsiteY116" fmla="*/ 3715529 h 4438650"/>
              <a:gd name="connsiteX117" fmla="*/ 4771928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  <a:gd name="connsiteX0" fmla="*/ 0 w 5572125"/>
              <a:gd name="connsiteY0" fmla="*/ 0 h 4438650"/>
              <a:gd name="connsiteX1" fmla="*/ 47625 w 5572125"/>
              <a:gd name="connsiteY1" fmla="*/ 38100 h 4438650"/>
              <a:gd name="connsiteX2" fmla="*/ 76200 w 5572125"/>
              <a:gd name="connsiteY2" fmla="*/ 47625 h 4438650"/>
              <a:gd name="connsiteX3" fmla="*/ 152400 w 5572125"/>
              <a:gd name="connsiteY3" fmla="*/ 66675 h 4438650"/>
              <a:gd name="connsiteX4" fmla="*/ 171450 w 5572125"/>
              <a:gd name="connsiteY4" fmla="*/ 95250 h 4438650"/>
              <a:gd name="connsiteX5" fmla="*/ 228600 w 5572125"/>
              <a:gd name="connsiteY5" fmla="*/ 123825 h 4438650"/>
              <a:gd name="connsiteX6" fmla="*/ 285750 w 5572125"/>
              <a:gd name="connsiteY6" fmla="*/ 104775 h 4438650"/>
              <a:gd name="connsiteX7" fmla="*/ 342900 w 5572125"/>
              <a:gd name="connsiteY7" fmla="*/ 66675 h 4438650"/>
              <a:gd name="connsiteX8" fmla="*/ 381000 w 5572125"/>
              <a:gd name="connsiteY8" fmla="*/ 123825 h 4438650"/>
              <a:gd name="connsiteX9" fmla="*/ 400050 w 5572125"/>
              <a:gd name="connsiteY9" fmla="*/ 180975 h 4438650"/>
              <a:gd name="connsiteX10" fmla="*/ 419100 w 5572125"/>
              <a:gd name="connsiteY10" fmla="*/ 209550 h 4438650"/>
              <a:gd name="connsiteX11" fmla="*/ 447675 w 5572125"/>
              <a:gd name="connsiteY11" fmla="*/ 266700 h 4438650"/>
              <a:gd name="connsiteX12" fmla="*/ 476250 w 5572125"/>
              <a:gd name="connsiteY12" fmla="*/ 295275 h 4438650"/>
              <a:gd name="connsiteX13" fmla="*/ 495300 w 5572125"/>
              <a:gd name="connsiteY13" fmla="*/ 323850 h 4438650"/>
              <a:gd name="connsiteX14" fmla="*/ 552450 w 5572125"/>
              <a:gd name="connsiteY14" fmla="*/ 342900 h 4438650"/>
              <a:gd name="connsiteX15" fmla="*/ 581025 w 5572125"/>
              <a:gd name="connsiteY15" fmla="*/ 352425 h 4438650"/>
              <a:gd name="connsiteX16" fmla="*/ 666750 w 5572125"/>
              <a:gd name="connsiteY16" fmla="*/ 333375 h 4438650"/>
              <a:gd name="connsiteX17" fmla="*/ 742950 w 5572125"/>
              <a:gd name="connsiteY17" fmla="*/ 342900 h 4438650"/>
              <a:gd name="connsiteX18" fmla="*/ 752475 w 5572125"/>
              <a:gd name="connsiteY18" fmla="*/ 428625 h 4438650"/>
              <a:gd name="connsiteX19" fmla="*/ 809625 w 5572125"/>
              <a:gd name="connsiteY19" fmla="*/ 466725 h 4438650"/>
              <a:gd name="connsiteX20" fmla="*/ 857250 w 5572125"/>
              <a:gd name="connsiteY20" fmla="*/ 514350 h 4438650"/>
              <a:gd name="connsiteX21" fmla="*/ 962025 w 5572125"/>
              <a:gd name="connsiteY21" fmla="*/ 533400 h 4438650"/>
              <a:gd name="connsiteX22" fmla="*/ 1019175 w 5572125"/>
              <a:gd name="connsiteY22" fmla="*/ 571500 h 4438650"/>
              <a:gd name="connsiteX23" fmla="*/ 1076325 w 5572125"/>
              <a:gd name="connsiteY23" fmla="*/ 609600 h 4438650"/>
              <a:gd name="connsiteX24" fmla="*/ 1095375 w 5572125"/>
              <a:gd name="connsiteY24" fmla="*/ 638175 h 4438650"/>
              <a:gd name="connsiteX25" fmla="*/ 1104900 w 5572125"/>
              <a:gd name="connsiteY25" fmla="*/ 685800 h 4438650"/>
              <a:gd name="connsiteX26" fmla="*/ 1162050 w 5572125"/>
              <a:gd name="connsiteY26" fmla="*/ 723900 h 4438650"/>
              <a:gd name="connsiteX27" fmla="*/ 1190625 w 5572125"/>
              <a:gd name="connsiteY27" fmla="*/ 828675 h 4438650"/>
              <a:gd name="connsiteX28" fmla="*/ 1209675 w 5572125"/>
              <a:gd name="connsiteY28" fmla="*/ 895350 h 4438650"/>
              <a:gd name="connsiteX29" fmla="*/ 1238250 w 5572125"/>
              <a:gd name="connsiteY29" fmla="*/ 914400 h 4438650"/>
              <a:gd name="connsiteX30" fmla="*/ 1257300 w 5572125"/>
              <a:gd name="connsiteY30" fmla="*/ 971550 h 4438650"/>
              <a:gd name="connsiteX31" fmla="*/ 1266825 w 5572125"/>
              <a:gd name="connsiteY31" fmla="*/ 1000125 h 4438650"/>
              <a:gd name="connsiteX32" fmla="*/ 1285875 w 5572125"/>
              <a:gd name="connsiteY32" fmla="*/ 1028700 h 4438650"/>
              <a:gd name="connsiteX33" fmla="*/ 1295400 w 5572125"/>
              <a:gd name="connsiteY33" fmla="*/ 1143000 h 4438650"/>
              <a:gd name="connsiteX34" fmla="*/ 1362075 w 5572125"/>
              <a:gd name="connsiteY34" fmla="*/ 1228725 h 4438650"/>
              <a:gd name="connsiteX35" fmla="*/ 1390650 w 5572125"/>
              <a:gd name="connsiteY35" fmla="*/ 1257300 h 4438650"/>
              <a:gd name="connsiteX36" fmla="*/ 1514475 w 5572125"/>
              <a:gd name="connsiteY36" fmla="*/ 1276350 h 4438650"/>
              <a:gd name="connsiteX37" fmla="*/ 1543050 w 5572125"/>
              <a:gd name="connsiteY37" fmla="*/ 1285875 h 4438650"/>
              <a:gd name="connsiteX38" fmla="*/ 1581150 w 5572125"/>
              <a:gd name="connsiteY38" fmla="*/ 1343025 h 4438650"/>
              <a:gd name="connsiteX39" fmla="*/ 1638300 w 5572125"/>
              <a:gd name="connsiteY39" fmla="*/ 1362075 h 4438650"/>
              <a:gd name="connsiteX40" fmla="*/ 1790700 w 5572125"/>
              <a:gd name="connsiteY40" fmla="*/ 1333500 h 4438650"/>
              <a:gd name="connsiteX41" fmla="*/ 1838325 w 5572125"/>
              <a:gd name="connsiteY41" fmla="*/ 1343025 h 4438650"/>
              <a:gd name="connsiteX42" fmla="*/ 1847850 w 5572125"/>
              <a:gd name="connsiteY42" fmla="*/ 1371600 h 4438650"/>
              <a:gd name="connsiteX43" fmla="*/ 1857375 w 5572125"/>
              <a:gd name="connsiteY43" fmla="*/ 1476375 h 4438650"/>
              <a:gd name="connsiteX44" fmla="*/ 1924050 w 5572125"/>
              <a:gd name="connsiteY44" fmla="*/ 1466850 h 4438650"/>
              <a:gd name="connsiteX45" fmla="*/ 1981200 w 5572125"/>
              <a:gd name="connsiteY45" fmla="*/ 1447800 h 4438650"/>
              <a:gd name="connsiteX46" fmla="*/ 2066925 w 5572125"/>
              <a:gd name="connsiteY46" fmla="*/ 1428750 h 4438650"/>
              <a:gd name="connsiteX47" fmla="*/ 2105025 w 5572125"/>
              <a:gd name="connsiteY47" fmla="*/ 1514475 h 4438650"/>
              <a:gd name="connsiteX48" fmla="*/ 2114550 w 5572125"/>
              <a:gd name="connsiteY48" fmla="*/ 1543050 h 4438650"/>
              <a:gd name="connsiteX49" fmla="*/ 2143125 w 5572125"/>
              <a:gd name="connsiteY49" fmla="*/ 1562100 h 4438650"/>
              <a:gd name="connsiteX50" fmla="*/ 2171700 w 5572125"/>
              <a:gd name="connsiteY50" fmla="*/ 1571625 h 4438650"/>
              <a:gd name="connsiteX51" fmla="*/ 2228850 w 5572125"/>
              <a:gd name="connsiteY51" fmla="*/ 1609725 h 4438650"/>
              <a:gd name="connsiteX52" fmla="*/ 2257425 w 5572125"/>
              <a:gd name="connsiteY52" fmla="*/ 1619250 h 4438650"/>
              <a:gd name="connsiteX53" fmla="*/ 2286000 w 5572125"/>
              <a:gd name="connsiteY53" fmla="*/ 1638300 h 4438650"/>
              <a:gd name="connsiteX54" fmla="*/ 2371725 w 5572125"/>
              <a:gd name="connsiteY54" fmla="*/ 1676400 h 4438650"/>
              <a:gd name="connsiteX55" fmla="*/ 2476500 w 5572125"/>
              <a:gd name="connsiteY55" fmla="*/ 1666875 h 4438650"/>
              <a:gd name="connsiteX56" fmla="*/ 2505075 w 5572125"/>
              <a:gd name="connsiteY56" fmla="*/ 1647825 h 4438650"/>
              <a:gd name="connsiteX57" fmla="*/ 2533650 w 5572125"/>
              <a:gd name="connsiteY57" fmla="*/ 1638300 h 4438650"/>
              <a:gd name="connsiteX58" fmla="*/ 2600325 w 5572125"/>
              <a:gd name="connsiteY58" fmla="*/ 1676400 h 4438650"/>
              <a:gd name="connsiteX59" fmla="*/ 2619375 w 5572125"/>
              <a:gd name="connsiteY59" fmla="*/ 1733550 h 4438650"/>
              <a:gd name="connsiteX60" fmla="*/ 2628900 w 5572125"/>
              <a:gd name="connsiteY60" fmla="*/ 1762125 h 4438650"/>
              <a:gd name="connsiteX61" fmla="*/ 2686050 w 5572125"/>
              <a:gd name="connsiteY61" fmla="*/ 1819275 h 4438650"/>
              <a:gd name="connsiteX62" fmla="*/ 2752725 w 5572125"/>
              <a:gd name="connsiteY62" fmla="*/ 1905000 h 4438650"/>
              <a:gd name="connsiteX63" fmla="*/ 2771775 w 5572125"/>
              <a:gd name="connsiteY63" fmla="*/ 1933575 h 4438650"/>
              <a:gd name="connsiteX64" fmla="*/ 2800350 w 5572125"/>
              <a:gd name="connsiteY64" fmla="*/ 1943100 h 4438650"/>
              <a:gd name="connsiteX65" fmla="*/ 2828925 w 5572125"/>
              <a:gd name="connsiteY65" fmla="*/ 1971675 h 4438650"/>
              <a:gd name="connsiteX66" fmla="*/ 2790825 w 5572125"/>
              <a:gd name="connsiteY66" fmla="*/ 2019300 h 4438650"/>
              <a:gd name="connsiteX67" fmla="*/ 2781300 w 5572125"/>
              <a:gd name="connsiteY67" fmla="*/ 2047875 h 4438650"/>
              <a:gd name="connsiteX68" fmla="*/ 2809875 w 5572125"/>
              <a:gd name="connsiteY68" fmla="*/ 2057400 h 4438650"/>
              <a:gd name="connsiteX69" fmla="*/ 2886075 w 5572125"/>
              <a:gd name="connsiteY69" fmla="*/ 2047875 h 4438650"/>
              <a:gd name="connsiteX70" fmla="*/ 2971800 w 5572125"/>
              <a:gd name="connsiteY70" fmla="*/ 2057400 h 4438650"/>
              <a:gd name="connsiteX71" fmla="*/ 2981325 w 5572125"/>
              <a:gd name="connsiteY71" fmla="*/ 2124075 h 4438650"/>
              <a:gd name="connsiteX72" fmla="*/ 3000375 w 5572125"/>
              <a:gd name="connsiteY72" fmla="*/ 2152650 h 4438650"/>
              <a:gd name="connsiteX73" fmla="*/ 3028950 w 5572125"/>
              <a:gd name="connsiteY73" fmla="*/ 2162175 h 4438650"/>
              <a:gd name="connsiteX74" fmla="*/ 3105150 w 5572125"/>
              <a:gd name="connsiteY74" fmla="*/ 2171700 h 4438650"/>
              <a:gd name="connsiteX75" fmla="*/ 3190875 w 5572125"/>
              <a:gd name="connsiteY75" fmla="*/ 2209800 h 4438650"/>
              <a:gd name="connsiteX76" fmla="*/ 3228975 w 5572125"/>
              <a:gd name="connsiteY76" fmla="*/ 2266950 h 4438650"/>
              <a:gd name="connsiteX77" fmla="*/ 3286125 w 5572125"/>
              <a:gd name="connsiteY77" fmla="*/ 2286000 h 4438650"/>
              <a:gd name="connsiteX78" fmla="*/ 3314700 w 5572125"/>
              <a:gd name="connsiteY78" fmla="*/ 2305050 h 4438650"/>
              <a:gd name="connsiteX79" fmla="*/ 3324225 w 5572125"/>
              <a:gd name="connsiteY79" fmla="*/ 2362200 h 4438650"/>
              <a:gd name="connsiteX80" fmla="*/ 3352800 w 5572125"/>
              <a:gd name="connsiteY80" fmla="*/ 2381250 h 4438650"/>
              <a:gd name="connsiteX81" fmla="*/ 3429000 w 5572125"/>
              <a:gd name="connsiteY81" fmla="*/ 2400300 h 4438650"/>
              <a:gd name="connsiteX82" fmla="*/ 3457575 w 5572125"/>
              <a:gd name="connsiteY82" fmla="*/ 2428875 h 4438650"/>
              <a:gd name="connsiteX83" fmla="*/ 3486150 w 5572125"/>
              <a:gd name="connsiteY83" fmla="*/ 2438400 h 4438650"/>
              <a:gd name="connsiteX84" fmla="*/ 3638550 w 5572125"/>
              <a:gd name="connsiteY84" fmla="*/ 2447925 h 4438650"/>
              <a:gd name="connsiteX85" fmla="*/ 3667125 w 5572125"/>
              <a:gd name="connsiteY85" fmla="*/ 2476500 h 4438650"/>
              <a:gd name="connsiteX86" fmla="*/ 3695700 w 5572125"/>
              <a:gd name="connsiteY86" fmla="*/ 2533650 h 4438650"/>
              <a:gd name="connsiteX87" fmla="*/ 3800475 w 5572125"/>
              <a:gd name="connsiteY87" fmla="*/ 2562225 h 4438650"/>
              <a:gd name="connsiteX88" fmla="*/ 3829050 w 5572125"/>
              <a:gd name="connsiteY88" fmla="*/ 2581275 h 4438650"/>
              <a:gd name="connsiteX89" fmla="*/ 3867150 w 5572125"/>
              <a:gd name="connsiteY89" fmla="*/ 2638425 h 4438650"/>
              <a:gd name="connsiteX90" fmla="*/ 3895725 w 5572125"/>
              <a:gd name="connsiteY90" fmla="*/ 2657475 h 4438650"/>
              <a:gd name="connsiteX91" fmla="*/ 3933825 w 5572125"/>
              <a:gd name="connsiteY91" fmla="*/ 2714625 h 4438650"/>
              <a:gd name="connsiteX92" fmla="*/ 3943350 w 5572125"/>
              <a:gd name="connsiteY92" fmla="*/ 2743200 h 4438650"/>
              <a:gd name="connsiteX93" fmla="*/ 3962400 w 5572125"/>
              <a:gd name="connsiteY93" fmla="*/ 2771775 h 4438650"/>
              <a:gd name="connsiteX94" fmla="*/ 4007255 w 5572125"/>
              <a:gd name="connsiteY94" fmla="*/ 2805958 h 4438650"/>
              <a:gd name="connsiteX95" fmla="*/ 4068195 w 5572125"/>
              <a:gd name="connsiteY95" fmla="*/ 2873547 h 4438650"/>
              <a:gd name="connsiteX96" fmla="*/ 4087245 w 5572125"/>
              <a:gd name="connsiteY96" fmla="*/ 2910733 h 4438650"/>
              <a:gd name="connsiteX97" fmla="*/ 4095750 w 5572125"/>
              <a:gd name="connsiteY97" fmla="*/ 2952750 h 4438650"/>
              <a:gd name="connsiteX98" fmla="*/ 4120535 w 5572125"/>
              <a:gd name="connsiteY98" fmla="*/ 2973491 h 4438650"/>
              <a:gd name="connsiteX99" fmla="*/ 4181475 w 5572125"/>
              <a:gd name="connsiteY99" fmla="*/ 3009900 h 4438650"/>
              <a:gd name="connsiteX100" fmla="*/ 4238625 w 5572125"/>
              <a:gd name="connsiteY100" fmla="*/ 2971800 h 4438650"/>
              <a:gd name="connsiteX101" fmla="*/ 4286250 w 5572125"/>
              <a:gd name="connsiteY101" fmla="*/ 2981325 h 4438650"/>
              <a:gd name="connsiteX102" fmla="*/ 4314825 w 5572125"/>
              <a:gd name="connsiteY102" fmla="*/ 2990850 h 4438650"/>
              <a:gd name="connsiteX103" fmla="*/ 4352925 w 5572125"/>
              <a:gd name="connsiteY103" fmla="*/ 3048000 h 4438650"/>
              <a:gd name="connsiteX104" fmla="*/ 4362450 w 5572125"/>
              <a:gd name="connsiteY104" fmla="*/ 3086100 h 4438650"/>
              <a:gd name="connsiteX105" fmla="*/ 4371975 w 5572125"/>
              <a:gd name="connsiteY105" fmla="*/ 3200400 h 4438650"/>
              <a:gd name="connsiteX106" fmla="*/ 4429125 w 5572125"/>
              <a:gd name="connsiteY106" fmla="*/ 3238500 h 4438650"/>
              <a:gd name="connsiteX107" fmla="*/ 4438650 w 5572125"/>
              <a:gd name="connsiteY107" fmla="*/ 3267075 h 4438650"/>
              <a:gd name="connsiteX108" fmla="*/ 4419600 w 5572125"/>
              <a:gd name="connsiteY108" fmla="*/ 3371850 h 4438650"/>
              <a:gd name="connsiteX109" fmla="*/ 4438650 w 5572125"/>
              <a:gd name="connsiteY109" fmla="*/ 3400425 h 4438650"/>
              <a:gd name="connsiteX110" fmla="*/ 4543425 w 5572125"/>
              <a:gd name="connsiteY110" fmla="*/ 3429000 h 4438650"/>
              <a:gd name="connsiteX111" fmla="*/ 4648200 w 5572125"/>
              <a:gd name="connsiteY111" fmla="*/ 3457575 h 4438650"/>
              <a:gd name="connsiteX112" fmla="*/ 4667250 w 5572125"/>
              <a:gd name="connsiteY112" fmla="*/ 3486150 h 4438650"/>
              <a:gd name="connsiteX113" fmla="*/ 4695825 w 5572125"/>
              <a:gd name="connsiteY113" fmla="*/ 3571875 h 4438650"/>
              <a:gd name="connsiteX114" fmla="*/ 4705350 w 5572125"/>
              <a:gd name="connsiteY114" fmla="*/ 3600450 h 4438650"/>
              <a:gd name="connsiteX115" fmla="*/ 4714875 w 5572125"/>
              <a:gd name="connsiteY115" fmla="*/ 3629025 h 4438650"/>
              <a:gd name="connsiteX116" fmla="*/ 4691840 w 5572125"/>
              <a:gd name="connsiteY116" fmla="*/ 3715529 h 4438650"/>
              <a:gd name="connsiteX117" fmla="*/ 4771928 w 5572125"/>
              <a:gd name="connsiteY117" fmla="*/ 3838575 h 4438650"/>
              <a:gd name="connsiteX118" fmla="*/ 4805315 w 5572125"/>
              <a:gd name="connsiteY118" fmla="*/ 3878634 h 4438650"/>
              <a:gd name="connsiteX119" fmla="*/ 4848225 w 5572125"/>
              <a:gd name="connsiteY119" fmla="*/ 3895725 h 4438650"/>
              <a:gd name="connsiteX120" fmla="*/ 4886325 w 5572125"/>
              <a:gd name="connsiteY120" fmla="*/ 3943350 h 4438650"/>
              <a:gd name="connsiteX121" fmla="*/ 4924425 w 5572125"/>
              <a:gd name="connsiteY121" fmla="*/ 4000500 h 4438650"/>
              <a:gd name="connsiteX122" fmla="*/ 4981575 w 5572125"/>
              <a:gd name="connsiteY122" fmla="*/ 4038600 h 4438650"/>
              <a:gd name="connsiteX123" fmla="*/ 5010150 w 5572125"/>
              <a:gd name="connsiteY123" fmla="*/ 4057650 h 4438650"/>
              <a:gd name="connsiteX124" fmla="*/ 5029200 w 5572125"/>
              <a:gd name="connsiteY124" fmla="*/ 4086225 h 4438650"/>
              <a:gd name="connsiteX125" fmla="*/ 5086350 w 5572125"/>
              <a:gd name="connsiteY125" fmla="*/ 4124325 h 4438650"/>
              <a:gd name="connsiteX126" fmla="*/ 5133975 w 5572125"/>
              <a:gd name="connsiteY126" fmla="*/ 4162425 h 4438650"/>
              <a:gd name="connsiteX127" fmla="*/ 5153025 w 5572125"/>
              <a:gd name="connsiteY127" fmla="*/ 4191000 h 4438650"/>
              <a:gd name="connsiteX128" fmla="*/ 5238750 w 5572125"/>
              <a:gd name="connsiteY128" fmla="*/ 4238625 h 4438650"/>
              <a:gd name="connsiteX129" fmla="*/ 5267325 w 5572125"/>
              <a:gd name="connsiteY129" fmla="*/ 4257675 h 4438650"/>
              <a:gd name="connsiteX130" fmla="*/ 5324475 w 5572125"/>
              <a:gd name="connsiteY130" fmla="*/ 4276725 h 4438650"/>
              <a:gd name="connsiteX131" fmla="*/ 5410200 w 5572125"/>
              <a:gd name="connsiteY131" fmla="*/ 4324350 h 4438650"/>
              <a:gd name="connsiteX132" fmla="*/ 5438775 w 5572125"/>
              <a:gd name="connsiteY132" fmla="*/ 4343400 h 4438650"/>
              <a:gd name="connsiteX133" fmla="*/ 5524500 w 5572125"/>
              <a:gd name="connsiteY133" fmla="*/ 4352925 h 4438650"/>
              <a:gd name="connsiteX134" fmla="*/ 5534025 w 5572125"/>
              <a:gd name="connsiteY134" fmla="*/ 4381500 h 4438650"/>
              <a:gd name="connsiteX135" fmla="*/ 5572125 w 5572125"/>
              <a:gd name="connsiteY135" fmla="*/ 443865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5572125" h="4438650">
                <a:moveTo>
                  <a:pt x="0" y="0"/>
                </a:moveTo>
                <a:cubicBezTo>
                  <a:pt x="15875" y="12700"/>
                  <a:pt x="30385" y="27325"/>
                  <a:pt x="47625" y="38100"/>
                </a:cubicBezTo>
                <a:cubicBezTo>
                  <a:pt x="56139" y="43421"/>
                  <a:pt x="66460" y="45190"/>
                  <a:pt x="76200" y="47625"/>
                </a:cubicBezTo>
                <a:lnTo>
                  <a:pt x="152400" y="66675"/>
                </a:lnTo>
                <a:cubicBezTo>
                  <a:pt x="158750" y="76200"/>
                  <a:pt x="163355" y="87155"/>
                  <a:pt x="171450" y="95250"/>
                </a:cubicBezTo>
                <a:cubicBezTo>
                  <a:pt x="189914" y="113714"/>
                  <a:pt x="205359" y="116078"/>
                  <a:pt x="228600" y="123825"/>
                </a:cubicBezTo>
                <a:cubicBezTo>
                  <a:pt x="247650" y="117475"/>
                  <a:pt x="271551" y="118974"/>
                  <a:pt x="285750" y="104775"/>
                </a:cubicBezTo>
                <a:cubicBezTo>
                  <a:pt x="321425" y="69100"/>
                  <a:pt x="301546" y="80460"/>
                  <a:pt x="342900" y="66675"/>
                </a:cubicBezTo>
                <a:cubicBezTo>
                  <a:pt x="355600" y="85725"/>
                  <a:pt x="373760" y="102105"/>
                  <a:pt x="381000" y="123825"/>
                </a:cubicBezTo>
                <a:cubicBezTo>
                  <a:pt x="387350" y="142875"/>
                  <a:pt x="388911" y="164267"/>
                  <a:pt x="400050" y="180975"/>
                </a:cubicBezTo>
                <a:cubicBezTo>
                  <a:pt x="406400" y="190500"/>
                  <a:pt x="413980" y="199311"/>
                  <a:pt x="419100" y="209550"/>
                </a:cubicBezTo>
                <a:cubicBezTo>
                  <a:pt x="440579" y="252508"/>
                  <a:pt x="413553" y="225754"/>
                  <a:pt x="447675" y="266700"/>
                </a:cubicBezTo>
                <a:cubicBezTo>
                  <a:pt x="456299" y="277048"/>
                  <a:pt x="467626" y="284927"/>
                  <a:pt x="476250" y="295275"/>
                </a:cubicBezTo>
                <a:cubicBezTo>
                  <a:pt x="483579" y="304069"/>
                  <a:pt x="485592" y="317783"/>
                  <a:pt x="495300" y="323850"/>
                </a:cubicBezTo>
                <a:cubicBezTo>
                  <a:pt x="512328" y="334493"/>
                  <a:pt x="533400" y="336550"/>
                  <a:pt x="552450" y="342900"/>
                </a:cubicBezTo>
                <a:lnTo>
                  <a:pt x="581025" y="352425"/>
                </a:lnTo>
                <a:cubicBezTo>
                  <a:pt x="595719" y="348751"/>
                  <a:pt x="654658" y="333375"/>
                  <a:pt x="666750" y="333375"/>
                </a:cubicBezTo>
                <a:cubicBezTo>
                  <a:pt x="692348" y="333375"/>
                  <a:pt x="717550" y="339725"/>
                  <a:pt x="742950" y="342900"/>
                </a:cubicBezTo>
                <a:cubicBezTo>
                  <a:pt x="765175" y="409575"/>
                  <a:pt x="768350" y="381000"/>
                  <a:pt x="752475" y="428625"/>
                </a:cubicBezTo>
                <a:cubicBezTo>
                  <a:pt x="771525" y="441325"/>
                  <a:pt x="796925" y="447675"/>
                  <a:pt x="809625" y="466725"/>
                </a:cubicBezTo>
                <a:cubicBezTo>
                  <a:pt x="826558" y="492125"/>
                  <a:pt x="827617" y="501650"/>
                  <a:pt x="857250" y="514350"/>
                </a:cubicBezTo>
                <a:cubicBezTo>
                  <a:pt x="879705" y="523974"/>
                  <a:pt x="946574" y="531193"/>
                  <a:pt x="962025" y="533400"/>
                </a:cubicBezTo>
                <a:cubicBezTo>
                  <a:pt x="1016674" y="551616"/>
                  <a:pt x="965663" y="529880"/>
                  <a:pt x="1019175" y="571500"/>
                </a:cubicBezTo>
                <a:cubicBezTo>
                  <a:pt x="1037247" y="585556"/>
                  <a:pt x="1076325" y="609600"/>
                  <a:pt x="1076325" y="609600"/>
                </a:cubicBezTo>
                <a:cubicBezTo>
                  <a:pt x="1082675" y="619125"/>
                  <a:pt x="1091355" y="627456"/>
                  <a:pt x="1095375" y="638175"/>
                </a:cubicBezTo>
                <a:cubicBezTo>
                  <a:pt x="1101059" y="653334"/>
                  <a:pt x="1094961" y="673021"/>
                  <a:pt x="1104900" y="685800"/>
                </a:cubicBezTo>
                <a:cubicBezTo>
                  <a:pt x="1118956" y="703872"/>
                  <a:pt x="1162050" y="723900"/>
                  <a:pt x="1162050" y="723900"/>
                </a:cubicBezTo>
                <a:cubicBezTo>
                  <a:pt x="1191786" y="813108"/>
                  <a:pt x="1172674" y="747896"/>
                  <a:pt x="1190625" y="828675"/>
                </a:cubicBezTo>
                <a:cubicBezTo>
                  <a:pt x="1191152" y="831044"/>
                  <a:pt x="1204779" y="889231"/>
                  <a:pt x="1209675" y="895350"/>
                </a:cubicBezTo>
                <a:cubicBezTo>
                  <a:pt x="1216826" y="904289"/>
                  <a:pt x="1228725" y="908050"/>
                  <a:pt x="1238250" y="914400"/>
                </a:cubicBezTo>
                <a:lnTo>
                  <a:pt x="1257300" y="971550"/>
                </a:lnTo>
                <a:cubicBezTo>
                  <a:pt x="1260475" y="981075"/>
                  <a:pt x="1261256" y="991771"/>
                  <a:pt x="1266825" y="1000125"/>
                </a:cubicBezTo>
                <a:lnTo>
                  <a:pt x="1285875" y="1028700"/>
                </a:lnTo>
                <a:cubicBezTo>
                  <a:pt x="1289050" y="1066800"/>
                  <a:pt x="1290347" y="1105103"/>
                  <a:pt x="1295400" y="1143000"/>
                </a:cubicBezTo>
                <a:cubicBezTo>
                  <a:pt x="1300952" y="1184641"/>
                  <a:pt x="1331346" y="1197996"/>
                  <a:pt x="1362075" y="1228725"/>
                </a:cubicBezTo>
                <a:cubicBezTo>
                  <a:pt x="1371600" y="1238250"/>
                  <a:pt x="1377871" y="1253040"/>
                  <a:pt x="1390650" y="1257300"/>
                </a:cubicBezTo>
                <a:cubicBezTo>
                  <a:pt x="1449496" y="1276915"/>
                  <a:pt x="1409235" y="1265826"/>
                  <a:pt x="1514475" y="1276350"/>
                </a:cubicBezTo>
                <a:cubicBezTo>
                  <a:pt x="1524000" y="1279525"/>
                  <a:pt x="1535950" y="1278775"/>
                  <a:pt x="1543050" y="1285875"/>
                </a:cubicBezTo>
                <a:cubicBezTo>
                  <a:pt x="1559239" y="1302064"/>
                  <a:pt x="1559430" y="1335785"/>
                  <a:pt x="1581150" y="1343025"/>
                </a:cubicBezTo>
                <a:lnTo>
                  <a:pt x="1638300" y="1362075"/>
                </a:lnTo>
                <a:cubicBezTo>
                  <a:pt x="1725721" y="1332935"/>
                  <a:pt x="1675469" y="1345023"/>
                  <a:pt x="1790700" y="1333500"/>
                </a:cubicBezTo>
                <a:cubicBezTo>
                  <a:pt x="1806575" y="1336675"/>
                  <a:pt x="1824855" y="1334045"/>
                  <a:pt x="1838325" y="1343025"/>
                </a:cubicBezTo>
                <a:cubicBezTo>
                  <a:pt x="1846679" y="1348594"/>
                  <a:pt x="1846430" y="1361661"/>
                  <a:pt x="1847850" y="1371600"/>
                </a:cubicBezTo>
                <a:cubicBezTo>
                  <a:pt x="1852810" y="1406317"/>
                  <a:pt x="1854200" y="1441450"/>
                  <a:pt x="1857375" y="1476375"/>
                </a:cubicBezTo>
                <a:cubicBezTo>
                  <a:pt x="1879600" y="1473200"/>
                  <a:pt x="1902174" y="1471898"/>
                  <a:pt x="1924050" y="1466850"/>
                </a:cubicBezTo>
                <a:cubicBezTo>
                  <a:pt x="1943616" y="1462335"/>
                  <a:pt x="1981200" y="1447800"/>
                  <a:pt x="1981200" y="1447800"/>
                </a:cubicBezTo>
                <a:cubicBezTo>
                  <a:pt x="2012514" y="1416486"/>
                  <a:pt x="2012141" y="1401358"/>
                  <a:pt x="2066925" y="1428750"/>
                </a:cubicBezTo>
                <a:cubicBezTo>
                  <a:pt x="2085038" y="1437807"/>
                  <a:pt x="2103537" y="1510010"/>
                  <a:pt x="2105025" y="1514475"/>
                </a:cubicBezTo>
                <a:cubicBezTo>
                  <a:pt x="2108200" y="1524000"/>
                  <a:pt x="2106196" y="1537481"/>
                  <a:pt x="2114550" y="1543050"/>
                </a:cubicBezTo>
                <a:cubicBezTo>
                  <a:pt x="2124075" y="1549400"/>
                  <a:pt x="2132886" y="1556980"/>
                  <a:pt x="2143125" y="1562100"/>
                </a:cubicBezTo>
                <a:cubicBezTo>
                  <a:pt x="2152105" y="1566590"/>
                  <a:pt x="2162923" y="1566749"/>
                  <a:pt x="2171700" y="1571625"/>
                </a:cubicBezTo>
                <a:cubicBezTo>
                  <a:pt x="2191714" y="1582744"/>
                  <a:pt x="2207130" y="1602485"/>
                  <a:pt x="2228850" y="1609725"/>
                </a:cubicBezTo>
                <a:cubicBezTo>
                  <a:pt x="2238375" y="1612900"/>
                  <a:pt x="2248445" y="1614760"/>
                  <a:pt x="2257425" y="1619250"/>
                </a:cubicBezTo>
                <a:cubicBezTo>
                  <a:pt x="2267664" y="1624370"/>
                  <a:pt x="2275539" y="1633651"/>
                  <a:pt x="2286000" y="1638300"/>
                </a:cubicBezTo>
                <a:cubicBezTo>
                  <a:pt x="2388015" y="1683640"/>
                  <a:pt x="2307056" y="1633287"/>
                  <a:pt x="2371725" y="1676400"/>
                </a:cubicBezTo>
                <a:cubicBezTo>
                  <a:pt x="2406650" y="1673225"/>
                  <a:pt x="2442209" y="1674223"/>
                  <a:pt x="2476500" y="1666875"/>
                </a:cubicBezTo>
                <a:cubicBezTo>
                  <a:pt x="2487694" y="1664476"/>
                  <a:pt x="2494836" y="1652945"/>
                  <a:pt x="2505075" y="1647825"/>
                </a:cubicBezTo>
                <a:cubicBezTo>
                  <a:pt x="2514055" y="1643335"/>
                  <a:pt x="2524125" y="1641475"/>
                  <a:pt x="2533650" y="1638300"/>
                </a:cubicBezTo>
                <a:cubicBezTo>
                  <a:pt x="2565842" y="1646348"/>
                  <a:pt x="2582019" y="1643450"/>
                  <a:pt x="2600325" y="1676400"/>
                </a:cubicBezTo>
                <a:cubicBezTo>
                  <a:pt x="2610077" y="1693953"/>
                  <a:pt x="2613025" y="1714500"/>
                  <a:pt x="2619375" y="1733550"/>
                </a:cubicBezTo>
                <a:cubicBezTo>
                  <a:pt x="2622550" y="1743075"/>
                  <a:pt x="2621800" y="1755025"/>
                  <a:pt x="2628900" y="1762125"/>
                </a:cubicBezTo>
                <a:cubicBezTo>
                  <a:pt x="2647950" y="1781175"/>
                  <a:pt x="2671106" y="1796859"/>
                  <a:pt x="2686050" y="1819275"/>
                </a:cubicBezTo>
                <a:cubicBezTo>
                  <a:pt x="2782345" y="1963718"/>
                  <a:pt x="2678118" y="1815471"/>
                  <a:pt x="2752725" y="1905000"/>
                </a:cubicBezTo>
                <a:cubicBezTo>
                  <a:pt x="2760054" y="1913794"/>
                  <a:pt x="2762836" y="1926424"/>
                  <a:pt x="2771775" y="1933575"/>
                </a:cubicBezTo>
                <a:cubicBezTo>
                  <a:pt x="2779615" y="1939847"/>
                  <a:pt x="2790825" y="1939925"/>
                  <a:pt x="2800350" y="1943100"/>
                </a:cubicBezTo>
                <a:cubicBezTo>
                  <a:pt x="2809875" y="1952625"/>
                  <a:pt x="2824665" y="1958896"/>
                  <a:pt x="2828925" y="1971675"/>
                </a:cubicBezTo>
                <a:cubicBezTo>
                  <a:pt x="2837290" y="1996770"/>
                  <a:pt x="2803229" y="2011031"/>
                  <a:pt x="2790825" y="2019300"/>
                </a:cubicBezTo>
                <a:cubicBezTo>
                  <a:pt x="2787650" y="2028825"/>
                  <a:pt x="2776810" y="2038895"/>
                  <a:pt x="2781300" y="2047875"/>
                </a:cubicBezTo>
                <a:cubicBezTo>
                  <a:pt x="2785790" y="2056855"/>
                  <a:pt x="2799835" y="2057400"/>
                  <a:pt x="2809875" y="2057400"/>
                </a:cubicBezTo>
                <a:cubicBezTo>
                  <a:pt x="2835473" y="2057400"/>
                  <a:pt x="2860675" y="2051050"/>
                  <a:pt x="2886075" y="2047875"/>
                </a:cubicBezTo>
                <a:cubicBezTo>
                  <a:pt x="2914650" y="2051050"/>
                  <a:pt x="2949349" y="2039439"/>
                  <a:pt x="2971800" y="2057400"/>
                </a:cubicBezTo>
                <a:cubicBezTo>
                  <a:pt x="2989331" y="2071425"/>
                  <a:pt x="2974874" y="2102571"/>
                  <a:pt x="2981325" y="2124075"/>
                </a:cubicBezTo>
                <a:cubicBezTo>
                  <a:pt x="2984614" y="2135040"/>
                  <a:pt x="2991436" y="2145499"/>
                  <a:pt x="3000375" y="2152650"/>
                </a:cubicBezTo>
                <a:cubicBezTo>
                  <a:pt x="3008215" y="2158922"/>
                  <a:pt x="3019072" y="2160379"/>
                  <a:pt x="3028950" y="2162175"/>
                </a:cubicBezTo>
                <a:cubicBezTo>
                  <a:pt x="3054135" y="2166754"/>
                  <a:pt x="3079750" y="2168525"/>
                  <a:pt x="3105150" y="2171700"/>
                </a:cubicBezTo>
                <a:cubicBezTo>
                  <a:pt x="3173160" y="2194370"/>
                  <a:pt x="3145592" y="2179611"/>
                  <a:pt x="3190875" y="2209800"/>
                </a:cubicBezTo>
                <a:cubicBezTo>
                  <a:pt x="3199825" y="2236650"/>
                  <a:pt x="3199787" y="2250734"/>
                  <a:pt x="3228975" y="2266950"/>
                </a:cubicBezTo>
                <a:cubicBezTo>
                  <a:pt x="3246528" y="2276702"/>
                  <a:pt x="3269417" y="2274861"/>
                  <a:pt x="3286125" y="2286000"/>
                </a:cubicBezTo>
                <a:lnTo>
                  <a:pt x="3314700" y="2305050"/>
                </a:lnTo>
                <a:cubicBezTo>
                  <a:pt x="3317875" y="2324100"/>
                  <a:pt x="3315588" y="2344926"/>
                  <a:pt x="3324225" y="2362200"/>
                </a:cubicBezTo>
                <a:cubicBezTo>
                  <a:pt x="3329345" y="2372439"/>
                  <a:pt x="3342561" y="2376130"/>
                  <a:pt x="3352800" y="2381250"/>
                </a:cubicBezTo>
                <a:cubicBezTo>
                  <a:pt x="3372326" y="2391013"/>
                  <a:pt x="3410886" y="2396677"/>
                  <a:pt x="3429000" y="2400300"/>
                </a:cubicBezTo>
                <a:cubicBezTo>
                  <a:pt x="3438525" y="2409825"/>
                  <a:pt x="3446367" y="2421403"/>
                  <a:pt x="3457575" y="2428875"/>
                </a:cubicBezTo>
                <a:cubicBezTo>
                  <a:pt x="3465929" y="2434444"/>
                  <a:pt x="3476165" y="2437349"/>
                  <a:pt x="3486150" y="2438400"/>
                </a:cubicBezTo>
                <a:cubicBezTo>
                  <a:pt x="3536769" y="2443728"/>
                  <a:pt x="3587750" y="2444750"/>
                  <a:pt x="3638550" y="2447925"/>
                </a:cubicBezTo>
                <a:cubicBezTo>
                  <a:pt x="3648075" y="2457450"/>
                  <a:pt x="3659653" y="2465292"/>
                  <a:pt x="3667125" y="2476500"/>
                </a:cubicBezTo>
                <a:cubicBezTo>
                  <a:pt x="3681212" y="2497630"/>
                  <a:pt x="3670007" y="2517592"/>
                  <a:pt x="3695700" y="2533650"/>
                </a:cubicBezTo>
                <a:cubicBezTo>
                  <a:pt x="3718448" y="2547867"/>
                  <a:pt x="3773278" y="2556786"/>
                  <a:pt x="3800475" y="2562225"/>
                </a:cubicBezTo>
                <a:cubicBezTo>
                  <a:pt x="3810000" y="2568575"/>
                  <a:pt x="3821512" y="2572660"/>
                  <a:pt x="3829050" y="2581275"/>
                </a:cubicBezTo>
                <a:cubicBezTo>
                  <a:pt x="3844127" y="2598505"/>
                  <a:pt x="3848100" y="2625725"/>
                  <a:pt x="3867150" y="2638425"/>
                </a:cubicBezTo>
                <a:lnTo>
                  <a:pt x="3895725" y="2657475"/>
                </a:lnTo>
                <a:cubicBezTo>
                  <a:pt x="3908425" y="2676525"/>
                  <a:pt x="3926585" y="2692905"/>
                  <a:pt x="3933825" y="2714625"/>
                </a:cubicBezTo>
                <a:cubicBezTo>
                  <a:pt x="3937000" y="2724150"/>
                  <a:pt x="3938860" y="2734220"/>
                  <a:pt x="3943350" y="2743200"/>
                </a:cubicBezTo>
                <a:cubicBezTo>
                  <a:pt x="3948470" y="2753439"/>
                  <a:pt x="3951749" y="2761315"/>
                  <a:pt x="3962400" y="2771775"/>
                </a:cubicBezTo>
                <a:cubicBezTo>
                  <a:pt x="3973051" y="2782235"/>
                  <a:pt x="3989623" y="2788996"/>
                  <a:pt x="4007255" y="2805958"/>
                </a:cubicBezTo>
                <a:cubicBezTo>
                  <a:pt x="4024887" y="2822920"/>
                  <a:pt x="4020570" y="2841797"/>
                  <a:pt x="4068195" y="2873547"/>
                </a:cubicBezTo>
                <a:cubicBezTo>
                  <a:pt x="4074545" y="2883072"/>
                  <a:pt x="4082653" y="2897533"/>
                  <a:pt x="4087245" y="2910733"/>
                </a:cubicBezTo>
                <a:cubicBezTo>
                  <a:pt x="4091838" y="2923934"/>
                  <a:pt x="4090202" y="2942290"/>
                  <a:pt x="4095750" y="2952750"/>
                </a:cubicBezTo>
                <a:cubicBezTo>
                  <a:pt x="4101298" y="2963210"/>
                  <a:pt x="4119913" y="2971002"/>
                  <a:pt x="4120535" y="2973491"/>
                </a:cubicBezTo>
                <a:cubicBezTo>
                  <a:pt x="4134159" y="3027733"/>
                  <a:pt x="4161793" y="3010182"/>
                  <a:pt x="4181475" y="3009900"/>
                </a:cubicBezTo>
                <a:cubicBezTo>
                  <a:pt x="4201157" y="3009618"/>
                  <a:pt x="4238625" y="2971800"/>
                  <a:pt x="4238625" y="2971800"/>
                </a:cubicBezTo>
                <a:cubicBezTo>
                  <a:pt x="4254500" y="2974975"/>
                  <a:pt x="4270544" y="2977398"/>
                  <a:pt x="4286250" y="2981325"/>
                </a:cubicBezTo>
                <a:cubicBezTo>
                  <a:pt x="4295990" y="2983760"/>
                  <a:pt x="4307725" y="2983750"/>
                  <a:pt x="4314825" y="2990850"/>
                </a:cubicBezTo>
                <a:cubicBezTo>
                  <a:pt x="4331014" y="3007039"/>
                  <a:pt x="4352925" y="3048000"/>
                  <a:pt x="4352925" y="3048000"/>
                </a:cubicBezTo>
                <a:cubicBezTo>
                  <a:pt x="4356100" y="3060700"/>
                  <a:pt x="4360826" y="3073110"/>
                  <a:pt x="4362450" y="3086100"/>
                </a:cubicBezTo>
                <a:cubicBezTo>
                  <a:pt x="4367192" y="3124037"/>
                  <a:pt x="4356651" y="3165373"/>
                  <a:pt x="4371975" y="3200400"/>
                </a:cubicBezTo>
                <a:cubicBezTo>
                  <a:pt x="4381152" y="3221376"/>
                  <a:pt x="4429125" y="3238500"/>
                  <a:pt x="4429125" y="3238500"/>
                </a:cubicBezTo>
                <a:cubicBezTo>
                  <a:pt x="4432300" y="3248025"/>
                  <a:pt x="4438650" y="3257035"/>
                  <a:pt x="4438650" y="3267075"/>
                </a:cubicBezTo>
                <a:cubicBezTo>
                  <a:pt x="4438650" y="3320927"/>
                  <a:pt x="4432995" y="3331664"/>
                  <a:pt x="4419600" y="3371850"/>
                </a:cubicBezTo>
                <a:cubicBezTo>
                  <a:pt x="4425950" y="3381375"/>
                  <a:pt x="4428942" y="3394358"/>
                  <a:pt x="4438650" y="3400425"/>
                </a:cubicBezTo>
                <a:cubicBezTo>
                  <a:pt x="4464031" y="3416288"/>
                  <a:pt x="4514105" y="3422234"/>
                  <a:pt x="4543425" y="3429000"/>
                </a:cubicBezTo>
                <a:cubicBezTo>
                  <a:pt x="4613252" y="3445114"/>
                  <a:pt x="4600966" y="3441830"/>
                  <a:pt x="4648200" y="3457575"/>
                </a:cubicBezTo>
                <a:cubicBezTo>
                  <a:pt x="4654550" y="3467100"/>
                  <a:pt x="4662601" y="3475689"/>
                  <a:pt x="4667250" y="3486150"/>
                </a:cubicBezTo>
                <a:lnTo>
                  <a:pt x="4695825" y="3571875"/>
                </a:lnTo>
                <a:lnTo>
                  <a:pt x="4705350" y="3600450"/>
                </a:lnTo>
                <a:cubicBezTo>
                  <a:pt x="4708525" y="3609975"/>
                  <a:pt x="4717127" y="3609845"/>
                  <a:pt x="4714875" y="3629025"/>
                </a:cubicBezTo>
                <a:cubicBezTo>
                  <a:pt x="4712623" y="3648205"/>
                  <a:pt x="4682331" y="3680604"/>
                  <a:pt x="4691840" y="3715529"/>
                </a:cubicBezTo>
                <a:cubicBezTo>
                  <a:pt x="4701349" y="3750454"/>
                  <a:pt x="4753016" y="3811391"/>
                  <a:pt x="4771928" y="3838575"/>
                </a:cubicBezTo>
                <a:cubicBezTo>
                  <a:pt x="4790841" y="3865759"/>
                  <a:pt x="4792599" y="3869109"/>
                  <a:pt x="4805315" y="3878634"/>
                </a:cubicBezTo>
                <a:cubicBezTo>
                  <a:pt x="4818031" y="3888159"/>
                  <a:pt x="4833922" y="3890028"/>
                  <a:pt x="4848225" y="3895725"/>
                </a:cubicBezTo>
                <a:cubicBezTo>
                  <a:pt x="4872166" y="3967549"/>
                  <a:pt x="4837086" y="3881802"/>
                  <a:pt x="4886325" y="3943350"/>
                </a:cubicBezTo>
                <a:cubicBezTo>
                  <a:pt x="4938681" y="4008795"/>
                  <a:pt x="4837001" y="3932504"/>
                  <a:pt x="4924425" y="4000500"/>
                </a:cubicBezTo>
                <a:cubicBezTo>
                  <a:pt x="4942497" y="4014556"/>
                  <a:pt x="4962525" y="4025900"/>
                  <a:pt x="4981575" y="4038600"/>
                </a:cubicBezTo>
                <a:lnTo>
                  <a:pt x="5010150" y="4057650"/>
                </a:lnTo>
                <a:cubicBezTo>
                  <a:pt x="5016500" y="4067175"/>
                  <a:pt x="5020585" y="4078687"/>
                  <a:pt x="5029200" y="4086225"/>
                </a:cubicBezTo>
                <a:cubicBezTo>
                  <a:pt x="5046430" y="4101302"/>
                  <a:pt x="5086350" y="4124325"/>
                  <a:pt x="5086350" y="4124325"/>
                </a:cubicBezTo>
                <a:cubicBezTo>
                  <a:pt x="5140945" y="4206217"/>
                  <a:pt x="5068250" y="4109845"/>
                  <a:pt x="5133975" y="4162425"/>
                </a:cubicBezTo>
                <a:cubicBezTo>
                  <a:pt x="5142914" y="4169576"/>
                  <a:pt x="5144410" y="4183462"/>
                  <a:pt x="5153025" y="4191000"/>
                </a:cubicBezTo>
                <a:cubicBezTo>
                  <a:pt x="5233112" y="4261076"/>
                  <a:pt x="5182060" y="4210280"/>
                  <a:pt x="5238750" y="4238625"/>
                </a:cubicBezTo>
                <a:cubicBezTo>
                  <a:pt x="5248989" y="4243745"/>
                  <a:pt x="5256864" y="4253026"/>
                  <a:pt x="5267325" y="4257675"/>
                </a:cubicBezTo>
                <a:cubicBezTo>
                  <a:pt x="5285675" y="4265830"/>
                  <a:pt x="5324475" y="4276725"/>
                  <a:pt x="5324475" y="4276725"/>
                </a:cubicBezTo>
                <a:cubicBezTo>
                  <a:pt x="5414159" y="4366409"/>
                  <a:pt x="5270342" y="4231111"/>
                  <a:pt x="5410200" y="4324350"/>
                </a:cubicBezTo>
                <a:cubicBezTo>
                  <a:pt x="5419725" y="4330700"/>
                  <a:pt x="5427669" y="4340624"/>
                  <a:pt x="5438775" y="4343400"/>
                </a:cubicBezTo>
                <a:cubicBezTo>
                  <a:pt x="5466667" y="4350373"/>
                  <a:pt x="5495925" y="4349750"/>
                  <a:pt x="5524500" y="4352925"/>
                </a:cubicBezTo>
                <a:cubicBezTo>
                  <a:pt x="5527675" y="4362450"/>
                  <a:pt x="5529149" y="4372723"/>
                  <a:pt x="5534025" y="4381500"/>
                </a:cubicBezTo>
                <a:cubicBezTo>
                  <a:pt x="5545144" y="4401514"/>
                  <a:pt x="5572125" y="4438650"/>
                  <a:pt x="5572125" y="4438650"/>
                </a:cubicBez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356668" y="1985728"/>
            <a:ext cx="1359603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Александровское</a:t>
            </a:r>
            <a:endParaRPr lang="ru-RU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890957" y="1576812"/>
            <a:ext cx="915764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Стрежевой</a:t>
            </a:r>
            <a:endParaRPr lang="ru-RU" sz="1200" b="1" dirty="0"/>
          </a:p>
        </p:txBody>
      </p:sp>
      <p:sp>
        <p:nvSpPr>
          <p:cNvPr id="24" name="Капля 23"/>
          <p:cNvSpPr/>
          <p:nvPr/>
        </p:nvSpPr>
        <p:spPr>
          <a:xfrm>
            <a:off x="2713506" y="2060099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апля 61"/>
          <p:cNvSpPr/>
          <p:nvPr/>
        </p:nvSpPr>
        <p:spPr>
          <a:xfrm>
            <a:off x="2713506" y="1651974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63" name="Капля 62"/>
          <p:cNvSpPr/>
          <p:nvPr/>
        </p:nvSpPr>
        <p:spPr>
          <a:xfrm>
            <a:off x="4293933" y="3323785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Капля 63"/>
          <p:cNvSpPr/>
          <p:nvPr/>
        </p:nvSpPr>
        <p:spPr>
          <a:xfrm>
            <a:off x="4687857" y="3670478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апля 64"/>
          <p:cNvSpPr/>
          <p:nvPr/>
        </p:nvSpPr>
        <p:spPr>
          <a:xfrm>
            <a:off x="5959340" y="4018381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Капля 65"/>
          <p:cNvSpPr/>
          <p:nvPr/>
        </p:nvSpPr>
        <p:spPr>
          <a:xfrm>
            <a:off x="5517138" y="4372080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апля 66"/>
          <p:cNvSpPr/>
          <p:nvPr/>
        </p:nvSpPr>
        <p:spPr>
          <a:xfrm>
            <a:off x="5245712" y="5285745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Капля 67"/>
          <p:cNvSpPr/>
          <p:nvPr/>
        </p:nvSpPr>
        <p:spPr>
          <a:xfrm>
            <a:off x="6125874" y="4656800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апля 68"/>
          <p:cNvSpPr/>
          <p:nvPr/>
        </p:nvSpPr>
        <p:spPr>
          <a:xfrm>
            <a:off x="6337226" y="4966594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Капля 69"/>
          <p:cNvSpPr/>
          <p:nvPr/>
        </p:nvSpPr>
        <p:spPr>
          <a:xfrm>
            <a:off x="6932342" y="3804058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апля 70"/>
          <p:cNvSpPr/>
          <p:nvPr/>
        </p:nvSpPr>
        <p:spPr>
          <a:xfrm>
            <a:off x="6390258" y="5520937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Капля 71"/>
          <p:cNvSpPr/>
          <p:nvPr/>
        </p:nvSpPr>
        <p:spPr>
          <a:xfrm>
            <a:off x="6368949" y="6034939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Капля 72"/>
          <p:cNvSpPr/>
          <p:nvPr/>
        </p:nvSpPr>
        <p:spPr>
          <a:xfrm>
            <a:off x="7139813" y="5551169"/>
            <a:ext cx="138500" cy="138500"/>
          </a:xfrm>
          <a:prstGeom prst="teardrop">
            <a:avLst/>
          </a:prstGeom>
          <a:solidFill>
            <a:srgbClr val="FF0000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Капля 73"/>
          <p:cNvSpPr/>
          <p:nvPr/>
        </p:nvSpPr>
        <p:spPr>
          <a:xfrm>
            <a:off x="7798105" y="5146056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Капля 74"/>
          <p:cNvSpPr/>
          <p:nvPr/>
        </p:nvSpPr>
        <p:spPr>
          <a:xfrm>
            <a:off x="8063088" y="5449855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Капля 75"/>
          <p:cNvSpPr/>
          <p:nvPr/>
        </p:nvSpPr>
        <p:spPr>
          <a:xfrm>
            <a:off x="9192766" y="4797809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Капля 76"/>
          <p:cNvSpPr/>
          <p:nvPr/>
        </p:nvSpPr>
        <p:spPr>
          <a:xfrm>
            <a:off x="8035494" y="4897344"/>
            <a:ext cx="138500" cy="1385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501126" y="3258010"/>
            <a:ext cx="781496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err="1" smtClean="0"/>
              <a:t>Каргасок</a:t>
            </a:r>
            <a:endParaRPr lang="ru-RU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847350" y="3597714"/>
            <a:ext cx="826573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err="1" smtClean="0"/>
              <a:t>Парабель</a:t>
            </a:r>
            <a:endParaRPr lang="ru-RU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125070" y="3943178"/>
            <a:ext cx="939681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Колпашево</a:t>
            </a:r>
            <a:endParaRPr lang="ru-RU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7091100" y="3728603"/>
            <a:ext cx="824969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Белый Яр</a:t>
            </a:r>
            <a:endParaRPr lang="ru-RU" sz="1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602074" y="4302888"/>
            <a:ext cx="913648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Подгорное</a:t>
            </a:r>
            <a:endParaRPr lang="ru-RU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158362" y="4592058"/>
            <a:ext cx="956287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Молчаново</a:t>
            </a:r>
            <a:endParaRPr lang="ru-RU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587955" y="5216824"/>
            <a:ext cx="654346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err="1" smtClean="0"/>
              <a:t>Бакчар</a:t>
            </a:r>
            <a:endParaRPr lang="ru-RU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282211" y="4881389"/>
            <a:ext cx="1043876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Кривошеино</a:t>
            </a:r>
            <a:endParaRPr lang="ru-RU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6872765" y="4849246"/>
            <a:ext cx="1166281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Первомайское</a:t>
            </a:r>
            <a:endParaRPr lang="ru-RU" sz="12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345805" y="5454389"/>
            <a:ext cx="1032334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Мельниково</a:t>
            </a:r>
            <a:endParaRPr lang="ru-RU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5260496" y="5958655"/>
            <a:ext cx="1097095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err="1" smtClean="0"/>
              <a:t>Кожевниково</a:t>
            </a:r>
            <a:endParaRPr lang="ru-RU" sz="12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327534" y="5485545"/>
            <a:ext cx="665310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ТОМСК</a:t>
            </a:r>
            <a:endParaRPr lang="ru-RU" sz="12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7943509" y="5072576"/>
            <a:ext cx="591829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Асино</a:t>
            </a:r>
            <a:endParaRPr lang="ru-RU" sz="12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8221154" y="5370745"/>
            <a:ext cx="908197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Зырянское</a:t>
            </a:r>
            <a:endParaRPr lang="ru-RU" sz="12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9344920" y="4726050"/>
            <a:ext cx="827150" cy="276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Тегульдет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9033" y="5238083"/>
            <a:ext cx="174661" cy="1746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39032" y="5475732"/>
            <a:ext cx="174661" cy="1746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39031" y="5709457"/>
            <a:ext cx="174661" cy="1746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39030" y="5943182"/>
            <a:ext cx="174661" cy="1746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339030" y="6180831"/>
            <a:ext cx="174661" cy="1746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92508" y="5162213"/>
            <a:ext cx="3312125" cy="128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b="1" dirty="0" smtClean="0">
                <a:solidFill>
                  <a:srgbClr val="C00000"/>
                </a:solidFill>
              </a:rPr>
              <a:t>Чрезвычайно высокий уровень</a:t>
            </a:r>
          </a:p>
          <a:p>
            <a:r>
              <a:rPr lang="ru-RU" sz="1550" b="1" dirty="0" smtClean="0">
                <a:solidFill>
                  <a:srgbClr val="C00000"/>
                </a:solidFill>
              </a:rPr>
              <a:t>Очень высокий уровень</a:t>
            </a:r>
          </a:p>
          <a:p>
            <a:r>
              <a:rPr lang="ru-RU" sz="1550" b="1" dirty="0" smtClean="0">
                <a:solidFill>
                  <a:srgbClr val="C00000"/>
                </a:solidFill>
              </a:rPr>
              <a:t>Высокий уровень</a:t>
            </a:r>
          </a:p>
          <a:p>
            <a:r>
              <a:rPr lang="ru-RU" sz="1550" b="1" dirty="0" smtClean="0">
                <a:solidFill>
                  <a:srgbClr val="C00000"/>
                </a:solidFill>
              </a:rPr>
              <a:t>Средний уровень</a:t>
            </a:r>
          </a:p>
          <a:p>
            <a:r>
              <a:rPr lang="ru-RU" sz="1550" b="1" dirty="0" smtClean="0">
                <a:solidFill>
                  <a:srgbClr val="C00000"/>
                </a:solidFill>
              </a:rPr>
              <a:t>Нет</a:t>
            </a:r>
            <a:endParaRPr lang="ru-RU" sz="1550" b="1" dirty="0">
              <a:solidFill>
                <a:srgbClr val="C00000"/>
              </a:solidFill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7648927" y="4167884"/>
            <a:ext cx="2758614" cy="573593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Асиновский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р-н-0,9%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6562851" y="5821065"/>
            <a:ext cx="2366361" cy="545214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г.Томск-0,8%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Rectangle 37"/>
          <p:cNvSpPr>
            <a:spLocks noChangeArrowheads="1"/>
          </p:cNvSpPr>
          <p:nvPr/>
        </p:nvSpPr>
        <p:spPr bwMode="auto">
          <a:xfrm>
            <a:off x="2842188" y="1073796"/>
            <a:ext cx="2328296" cy="538112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г. Стрежевой-1,2%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" name="Rectangle 37"/>
          <p:cNvSpPr>
            <a:spLocks noChangeArrowheads="1"/>
          </p:cNvSpPr>
          <p:nvPr/>
        </p:nvSpPr>
        <p:spPr bwMode="auto">
          <a:xfrm>
            <a:off x="58053" y="2303972"/>
            <a:ext cx="3335246" cy="609963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Александровский р-н-0,8%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 bwMode="auto">
          <a:xfrm>
            <a:off x="7086292" y="1073795"/>
            <a:ext cx="4039409" cy="1661092"/>
          </a:xfrm>
          <a:prstGeom prst="roundRect">
            <a:avLst/>
          </a:prstGeom>
          <a:solidFill>
            <a:schemeClr val="tx1"/>
          </a:solidFill>
          <a:ln w="508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область – </a:t>
            </a:r>
            <a:r>
              <a:rPr lang="ru-RU" altLang="ru-RU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8390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ВИЧ-инфицированных, </a:t>
            </a:r>
            <a:endParaRPr lang="ru-RU" altLang="ru-RU" sz="2400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инфицировано 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 </a:t>
            </a:r>
            <a:r>
              <a:rPr lang="ru-RU" altLang="ru-RU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endParaRPr lang="ru-RU" altLang="ru-RU" b="1" dirty="0">
              <a:solidFill>
                <a:srgbClr val="A5002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200" b="1" dirty="0">
                <a:solidFill>
                  <a:srgbClr val="A5002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altLang="ru-RU" sz="2100" b="1" dirty="0">
                <a:solidFill>
                  <a:srgbClr val="A50021"/>
                </a:solidFill>
              </a:rPr>
              <a:t> 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88" name="Объект 4"/>
          <p:cNvPicPr>
            <a:picLocks noChangeAspect="1"/>
          </p:cNvPicPr>
          <p:nvPr/>
        </p:nvPicPr>
        <p:blipFill>
          <a:blip r:embed="rId3"/>
          <a:srcRect t="21236" b="20984"/>
          <a:stretch>
            <a:fillRect/>
          </a:stretch>
        </p:blipFill>
        <p:spPr>
          <a:xfrm>
            <a:off x="10642600" y="5580063"/>
            <a:ext cx="1422400" cy="115093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088607" y="5497064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2623412" y="1611908"/>
            <a:ext cx="252000" cy="252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4686641" y="3070712"/>
            <a:ext cx="2849757" cy="573593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Колпашевский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р-н-0,8%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5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8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  <a:gs pos="0">
              <a:schemeClr val="tx1">
                <a:lumMod val="85000"/>
              </a:schemeClr>
            </a:gs>
            <a:gs pos="100000">
              <a:srgbClr val="D9D9D9"/>
            </a:gs>
            <a:gs pos="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Многолетняя динамика и тенденция заболеваемости ВИЧ-инфекцией </a:t>
            </a:r>
            <a:r>
              <a:rPr lang="ru-RU" sz="1800" b="1" i="1" dirty="0" smtClean="0">
                <a:solidFill>
                  <a:srgbClr val="002060"/>
                </a:solidFill>
              </a:rPr>
              <a:t>(число случаев на 100 тыс. населения)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в Томской области, 2002- 2016гг.</a:t>
            </a:r>
          </a:p>
        </p:txBody>
      </p:sp>
      <p:graphicFrame>
        <p:nvGraphicFramePr>
          <p:cNvPr id="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812952"/>
              </p:ext>
            </p:extLst>
          </p:nvPr>
        </p:nvGraphicFramePr>
        <p:xfrm>
          <a:off x="0" y="1200150"/>
          <a:ext cx="12065000" cy="537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7"/>
          <p:cNvSpPr>
            <a:spLocks noGrp="1" noChangeArrowheads="1"/>
          </p:cNvSpPr>
          <p:nvPr>
            <p:ph idx="1"/>
          </p:nvPr>
        </p:nvSpPr>
        <p:spPr bwMode="auto">
          <a:xfrm>
            <a:off x="1103313" y="1485900"/>
            <a:ext cx="894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/>
          <a:srcRect t="21236" b="20984"/>
          <a:stretch>
            <a:fillRect/>
          </a:stretch>
        </p:blipFill>
        <p:spPr bwMode="auto">
          <a:xfrm>
            <a:off x="11067803" y="6040912"/>
            <a:ext cx="1124196" cy="81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8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8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  <a:gs pos="0">
              <a:schemeClr val="tx1">
                <a:lumMod val="85000"/>
              </a:schemeClr>
            </a:gs>
            <a:gs pos="100000">
              <a:srgbClr val="D9D9D9"/>
            </a:gs>
            <a:gs pos="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-314587" y="0"/>
            <a:ext cx="11545887" cy="140017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95288" y="188913"/>
            <a:ext cx="1147127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Заболеваемость ВИЧ-инфекцией в  Томской области </a:t>
            </a: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за 10 мес. 2014-10 мес. 2017гг. (число случаев на 100 тыс. населения)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879594"/>
              </p:ext>
            </p:extLst>
          </p:nvPr>
        </p:nvGraphicFramePr>
        <p:xfrm>
          <a:off x="-41385" y="1520826"/>
          <a:ext cx="8316049" cy="612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8802687" y="1520826"/>
            <a:ext cx="3188685" cy="2300288"/>
          </a:xfrm>
          <a:prstGeom prst="wedgeRoundRectCallout">
            <a:avLst>
              <a:gd name="adj1" fmla="val -94451"/>
              <a:gd name="adj2" fmla="val 61907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 10 мес. 2017г. по сравнению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с 10 мес. 2016г. -снижение уровня заболеваемости  на 7,9%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964730" y="4010027"/>
            <a:ext cx="4227270" cy="2447362"/>
          </a:xfrm>
          <a:prstGeom prst="wedgeRoundRectCallout">
            <a:avLst>
              <a:gd name="adj1" fmla="val -49495"/>
              <a:gd name="adj2" fmla="val 10582"/>
              <a:gd name="adj3" fmla="val 16667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Рост заболеваемости в  Асиновском,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Кожевниковском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Молчановском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Томском  районах</a:t>
            </a:r>
            <a:endParaRPr lang="ru-RU" sz="2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/>
          <a:srcRect t="21236" b="20984"/>
          <a:stretch>
            <a:fillRect/>
          </a:stretch>
        </p:blipFill>
        <p:spPr bwMode="auto">
          <a:xfrm>
            <a:off x="11067804" y="6022422"/>
            <a:ext cx="1124196" cy="81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26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8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  <a:gs pos="0">
              <a:schemeClr val="tx1">
                <a:lumMod val="85000"/>
              </a:schemeClr>
            </a:gs>
            <a:gs pos="100000">
              <a:srgbClr val="D9D9D9"/>
            </a:gs>
            <a:gs pos="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842" y="143462"/>
            <a:ext cx="11776633" cy="140017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Структура путей передачи ВИЧ-инфекции на территории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Томской области (%)</a:t>
            </a:r>
          </a:p>
        </p:txBody>
      </p:sp>
      <p:pic>
        <p:nvPicPr>
          <p:cNvPr id="2048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t="21236" b="20984"/>
          <a:stretch>
            <a:fillRect/>
          </a:stretch>
        </p:blipFill>
        <p:spPr>
          <a:xfrm>
            <a:off x="10642600" y="5580063"/>
            <a:ext cx="1422400" cy="1150937"/>
          </a:xfrm>
        </p:spPr>
      </p:pic>
      <p:graphicFrame>
        <p:nvGraphicFramePr>
          <p:cNvPr id="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051981"/>
              </p:ext>
            </p:extLst>
          </p:nvPr>
        </p:nvGraphicFramePr>
        <p:xfrm>
          <a:off x="75842" y="1319514"/>
          <a:ext cx="10566758" cy="549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05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8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  <a:gs pos="0">
              <a:schemeClr val="tx1">
                <a:lumMod val="85000"/>
              </a:schemeClr>
            </a:gs>
            <a:gs pos="100000">
              <a:srgbClr val="D9D9D9"/>
            </a:gs>
            <a:gs pos="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t="21236" b="20984"/>
          <a:stretch>
            <a:fillRect/>
          </a:stretch>
        </p:blipFill>
        <p:spPr>
          <a:xfrm>
            <a:off x="10642600" y="5580063"/>
            <a:ext cx="1422400" cy="1150937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" y="58739"/>
            <a:ext cx="11950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Возрастной, половой и социальный состав ВИЧ-инфицированных, выявленных за 10 мес. 2017г. в Томской обл.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2286376" y="1555750"/>
          <a:ext cx="5693246" cy="23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44276" y="2584819"/>
            <a:ext cx="2637038" cy="43338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неработающие-40,0%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20461" y="1746851"/>
            <a:ext cx="1977261" cy="36036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МЛС</a:t>
            </a:r>
            <a:r>
              <a:rPr lang="en-US" alt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13,2%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02816" y="2185141"/>
            <a:ext cx="1883896" cy="288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учащиеся-2,2%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53501" y="3065869"/>
            <a:ext cx="2539524" cy="431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работающие 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-43,6%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97705"/>
              </p:ext>
            </p:extLst>
          </p:nvPr>
        </p:nvGraphicFramePr>
        <p:xfrm>
          <a:off x="4619466" y="4343401"/>
          <a:ext cx="6521080" cy="234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963629" y="1494309"/>
            <a:ext cx="1883896" cy="288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дети-1,0%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591" y="4047889"/>
            <a:ext cx="3204000" cy="9375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50,8% относятся к группам риска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2591" y="5387602"/>
            <a:ext cx="3204000" cy="93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мужчин-64,2%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женщин – 35,8%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9410218" y="3212306"/>
            <a:ext cx="1232382" cy="12439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8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  <a:gs pos="0">
              <a:schemeClr val="tx1">
                <a:lumMod val="85000"/>
              </a:schemeClr>
            </a:gs>
            <a:gs pos="100000">
              <a:srgbClr val="D9D9D9"/>
            </a:gs>
            <a:gs pos="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31838" y="157164"/>
            <a:ext cx="9404350" cy="65246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Выводы</a:t>
            </a:r>
          </a:p>
        </p:txBody>
      </p:sp>
      <p:pic>
        <p:nvPicPr>
          <p:cNvPr id="2048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t="21236" b="20984"/>
          <a:stretch>
            <a:fillRect/>
          </a:stretch>
        </p:blipFill>
        <p:spPr>
          <a:xfrm>
            <a:off x="10642600" y="5580063"/>
            <a:ext cx="1422400" cy="1150937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" y="671332"/>
            <a:ext cx="11734800" cy="648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r>
              <a:rPr lang="ru-RU" altLang="ru-RU" sz="2300" b="1" dirty="0" smtClean="0">
                <a:solidFill>
                  <a:srgbClr val="002060"/>
                </a:solidFill>
              </a:rPr>
              <a:t>Таким образом, в 2016г. и за 10 мес. 2017г. в Томской области отмечается снижение  заболеваемости ВИЧ инфекцией, но уровень заболеваемости остается высоким. ВИЧ-инфекция регистрируется на всех территориях области.</a:t>
            </a:r>
          </a:p>
          <a:p>
            <a:pPr eaLnBrk="1" hangingPunct="1"/>
            <a:r>
              <a:rPr lang="ru-RU" altLang="ru-RU" sz="2300" b="1" dirty="0" smtClean="0">
                <a:solidFill>
                  <a:srgbClr val="002060"/>
                </a:solidFill>
              </a:rPr>
              <a:t>В 2016г. </a:t>
            </a:r>
            <a:r>
              <a:rPr lang="ru-RU" altLang="ru-RU" sz="2300" b="1" dirty="0">
                <a:solidFill>
                  <a:srgbClr val="002060"/>
                </a:solidFill>
              </a:rPr>
              <a:t>и за </a:t>
            </a:r>
            <a:r>
              <a:rPr lang="ru-RU" altLang="ru-RU" sz="2300" b="1" dirty="0" smtClean="0">
                <a:solidFill>
                  <a:srgbClr val="002060"/>
                </a:solidFill>
              </a:rPr>
              <a:t>10 </a:t>
            </a:r>
            <a:r>
              <a:rPr lang="ru-RU" altLang="ru-RU" sz="2300" b="1" dirty="0">
                <a:solidFill>
                  <a:srgbClr val="002060"/>
                </a:solidFill>
              </a:rPr>
              <a:t>мес. </a:t>
            </a:r>
            <a:r>
              <a:rPr lang="ru-RU" altLang="ru-RU" sz="2300" b="1" dirty="0" smtClean="0">
                <a:solidFill>
                  <a:srgbClr val="002060"/>
                </a:solidFill>
              </a:rPr>
              <a:t>2017г. </a:t>
            </a:r>
            <a:r>
              <a:rPr lang="ru-RU" altLang="ru-RU" sz="2300" b="1" dirty="0">
                <a:solidFill>
                  <a:srgbClr val="002060"/>
                </a:solidFill>
              </a:rPr>
              <a:t>на </a:t>
            </a:r>
            <a:r>
              <a:rPr lang="ru-RU" altLang="ru-RU" sz="2300" b="1" dirty="0" smtClean="0">
                <a:solidFill>
                  <a:srgbClr val="002060"/>
                </a:solidFill>
              </a:rPr>
              <a:t>территории Томской области преобладал половой путь передачи ВИЧ-инфекции, при этом женщины наиболее часто заражались половым путем от своих партнеров, являющихся потребителями наркотиков.</a:t>
            </a:r>
          </a:p>
          <a:p>
            <a:pPr eaLnBrk="1" hangingPunct="1"/>
            <a:r>
              <a:rPr lang="ru-RU" altLang="ru-RU" sz="2300" b="1" dirty="0" smtClean="0">
                <a:solidFill>
                  <a:srgbClr val="002060"/>
                </a:solidFill>
              </a:rPr>
              <a:t>Среди выявленных ВИЧ-инфицированных преобладают мужчины в возрасте 30-39 лет, работающие. Но в последние годы растет и число лиц в возрасте 40 лет и старше, заразившихся ВИЧ-инфекцией. </a:t>
            </a:r>
          </a:p>
          <a:p>
            <a:pPr eaLnBrk="1" hangingPunct="1"/>
            <a:r>
              <a:rPr lang="ru-RU" altLang="ru-RU" sz="2300" b="1" dirty="0" smtClean="0">
                <a:solidFill>
                  <a:srgbClr val="002060"/>
                </a:solidFill>
              </a:rPr>
              <a:t>Увеличение количества ВУИЧ-инфицированных женщин ведет к росту числа детей, рожденных ВИЧ-инфицированными матерями</a:t>
            </a:r>
          </a:p>
          <a:p>
            <a:pPr eaLnBrk="1" hangingPunct="1"/>
            <a:r>
              <a:rPr lang="ru-RU" altLang="ru-RU" sz="2300" b="1" dirty="0" smtClean="0">
                <a:solidFill>
                  <a:srgbClr val="002060"/>
                </a:solidFill>
              </a:rPr>
              <a:t>Ежегодно растет число протестированных на ВИЧ, в 2016г. – прошли тестирование на ВИЧ 27,7% жителей области.</a:t>
            </a:r>
            <a:endParaRPr lang="ru-RU" altLang="ru-RU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430</Words>
  <Application>Microsoft Office PowerPoint</Application>
  <PresentationFormat>Широкоэкранный</PresentationFormat>
  <Paragraphs>88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Arial Cyr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путей передачи ВИЧ-инфекции на территории  Томской области (%)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ГОиЧС</dc:creator>
  <cp:lastModifiedBy> Соловьева</cp:lastModifiedBy>
  <cp:revision>186</cp:revision>
  <dcterms:created xsi:type="dcterms:W3CDTF">2015-03-18T07:15:37Z</dcterms:created>
  <dcterms:modified xsi:type="dcterms:W3CDTF">2017-11-24T08:19:21Z</dcterms:modified>
</cp:coreProperties>
</file>